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3"/>
  </p:notesMasterIdLst>
  <p:sldIdLst>
    <p:sldId id="258" r:id="rId5"/>
    <p:sldId id="259" r:id="rId6"/>
    <p:sldId id="318" r:id="rId7"/>
    <p:sldId id="319" r:id="rId8"/>
    <p:sldId id="320" r:id="rId9"/>
    <p:sldId id="321" r:id="rId10"/>
    <p:sldId id="294" r:id="rId11"/>
    <p:sldId id="272" r:id="rId12"/>
    <p:sldId id="273" r:id="rId13"/>
    <p:sldId id="274" r:id="rId14"/>
    <p:sldId id="328" r:id="rId15"/>
    <p:sldId id="344" r:id="rId16"/>
    <p:sldId id="345" r:id="rId17"/>
    <p:sldId id="309" r:id="rId18"/>
    <p:sldId id="310" r:id="rId19"/>
    <p:sldId id="311" r:id="rId20"/>
    <p:sldId id="312" r:id="rId21"/>
    <p:sldId id="313" r:id="rId22"/>
    <p:sldId id="343" r:id="rId23"/>
    <p:sldId id="346" r:id="rId24"/>
    <p:sldId id="349" r:id="rId25"/>
    <p:sldId id="351" r:id="rId26"/>
    <p:sldId id="354" r:id="rId27"/>
    <p:sldId id="352" r:id="rId28"/>
    <p:sldId id="353" r:id="rId29"/>
    <p:sldId id="336" r:id="rId30"/>
    <p:sldId id="303" r:id="rId31"/>
    <p:sldId id="290" r:id="rId3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95BF"/>
    <a:srgbClr val="4D628C"/>
    <a:srgbClr val="E4E4E4"/>
    <a:srgbClr val="C9F6FF"/>
    <a:srgbClr val="25D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126" autoAdjust="0"/>
  </p:normalViewPr>
  <p:slideViewPr>
    <p:cSldViewPr snapToGrid="0">
      <p:cViewPr varScale="1">
        <p:scale>
          <a:sx n="70" d="100"/>
          <a:sy n="70" d="100"/>
        </p:scale>
        <p:origin x="1410" y="54"/>
      </p:cViewPr>
      <p:guideLst>
        <p:guide orient="horz" pos="204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svg>
</file>

<file path=ppt/media/image29.jpg>
</file>

<file path=ppt/media/image3.jpeg>
</file>

<file path=ppt/media/image30.jp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DBDBF-C1C4-4378-8E39-DE94314C807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A7949-997B-4153-90F7-CB387CC8A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1143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9921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185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3054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94623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69493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3440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59001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87475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63477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2746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7556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0223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760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405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54290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9462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1262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49162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0652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36C6A-F34B-22C2-BE92-4A4F57C664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2C8F8A-C4B9-0472-6509-F173C9698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9BF3BF-42F3-499C-0EAE-D77FB6325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81435D-E5DB-D30A-E0E4-D75E0DEC5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B90B3C-3FD7-B960-66BA-660F8A123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1137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40F691-4B63-DB05-6D5A-1E3B3EF23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9780137-6C7A-142C-6A52-45F95EBE0E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546D20-8CB3-6726-0336-F8F0E97D0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839D5FA-CBFA-FD6A-0647-A77EF4A6B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636F2D0-6B5A-B32E-1BCE-C016C9912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049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E3847C-3C0E-DE7A-21FA-848D789D41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90B1474-19E2-1221-5150-E33E1C26E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6B040BC-9431-D412-6058-423C3813C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3E4E88-A8CA-B635-2AE2-B6052BC06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AE8588-1E46-065F-42AF-C8E1A88B9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4619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D77E6-60B4-1C53-E6C0-D2A11B0C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566C60-98DD-F663-A127-8C034CDC2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13E8BD-D387-EA60-E519-3DFCD206E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51C599-4479-9379-09DA-821CF8035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FA8111B-513E-623B-6CE8-45B7C4C3D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6216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50426-24C9-351C-FA0F-D8A3A7129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8A7191-3A97-32D6-E9F4-24FF848D7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8A3623-738D-CEA0-643F-F9DBFD8F2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D3A4CD3-5554-9013-E33A-3F693067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CF1AFB-89CD-8F06-EF45-E92E13CD2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5001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04EA63-B980-B0B3-F29A-A219EBC63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6E3587-AE0F-5A78-8D9C-C220C97C50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20BC5CF-63F5-75E2-9B43-75467481D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6288F87-17A4-4AFF-FE55-7119160E5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D42F9A1-3DE7-7BC4-60B1-4318ED27B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F3B8ACF-3228-6F6B-C659-725CF9E65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9960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120819-0FA5-CCA8-296A-A14F253BD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CA6DA2-53BA-82F6-3E6F-8CC462F7F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C593322-746A-94E1-4A74-13B74BA92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43CD516-2615-709F-EDC6-2C7DEBF92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8D4B503-9761-506C-10C7-F4132B4003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97721E8-8EC3-DEE1-C369-5A2A6A955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91FEB6B-4CCD-5674-B72A-6085D2D03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A6EE15B-FDDD-2D37-CB71-6180536B8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2540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8DBE1-07C0-BA0E-3521-1D7709777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FC1AC5-F301-FD62-A388-4E77DC6F4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C8D0F1C-ADDA-1D38-B195-AF5A1EFA6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73C5DC2-9C54-BA8E-B4FA-98F0078EB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4085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993395C-2D7C-937A-A18C-2770581C2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0EA9EDD-037A-DB8B-8BE1-B205F29A1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7E209B4-92D9-2151-2D8B-B7E3DA5F9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6584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85985-600C-8F80-046B-50B93996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10E183-BD57-ACF0-B5E4-3595C9A70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5701AC6-9341-B4E8-7711-1E2DFA62C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D2330A3-F796-1400-AF62-4905CB5B0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BCBA26E-2015-97E5-206F-D4D628518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96CD766-3024-1F09-E66E-0E7A197A0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23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DB10F4-D78F-FAA7-E1D2-A66B8B2E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3293740-DBB0-5CB6-EB31-9D7AEBDCB9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9848BE9-B44F-4625-DEBC-B4B5485EF3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114FC07-61EF-8919-F5D7-DE1685992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E202B29-3A5C-F3E4-4016-D6E567F16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E134435-C46B-FFB4-A912-B4669E63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8573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4BBC688-45E5-B933-4345-E48372566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14310C-D100-2222-29F3-344F4F2A6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0D8DBA-E7E7-2A83-538D-D8CC7DDDB7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E4382C-D861-4687-905B-890669CA9D39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5342F4-7987-E06E-E2E8-6A25C0AB83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8F3577-6A81-D97A-2367-C551FC3D28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2930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19.png"/><Relationship Id="rId4" Type="http://schemas.openxmlformats.org/officeDocument/2006/relationships/image" Target="../media/image1.png"/><Relationship Id="rId9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0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e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.png"/><Relationship Id="rId9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.png"/><Relationship Id="rId10" Type="http://schemas.openxmlformats.org/officeDocument/2006/relationships/image" Target="../media/image28.svg"/><Relationship Id="rId4" Type="http://schemas.openxmlformats.org/officeDocument/2006/relationships/image" Target="../media/image23.png"/><Relationship Id="rId9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40.svg"/><Relationship Id="rId3" Type="http://schemas.openxmlformats.org/officeDocument/2006/relationships/image" Target="../media/image1.png"/><Relationship Id="rId7" Type="http://schemas.openxmlformats.org/officeDocument/2006/relationships/image" Target="../media/image34.svg"/><Relationship Id="rId12" Type="http://schemas.openxmlformats.org/officeDocument/2006/relationships/image" Target="../media/image3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11" Type="http://schemas.openxmlformats.org/officeDocument/2006/relationships/image" Target="../media/image38.svg"/><Relationship Id="rId5" Type="http://schemas.openxmlformats.org/officeDocument/2006/relationships/image" Target="../media/image32.svg"/><Relationship Id="rId15" Type="http://schemas.openxmlformats.org/officeDocument/2006/relationships/image" Target="../media/image42.sv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svg"/><Relationship Id="rId1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42.svg"/><Relationship Id="rId3" Type="http://schemas.openxmlformats.org/officeDocument/2006/relationships/image" Target="../media/image1.png"/><Relationship Id="rId7" Type="http://schemas.openxmlformats.org/officeDocument/2006/relationships/image" Target="../media/image34.svg"/><Relationship Id="rId12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11" Type="http://schemas.openxmlformats.org/officeDocument/2006/relationships/image" Target="../media/image40.svg"/><Relationship Id="rId5" Type="http://schemas.openxmlformats.org/officeDocument/2006/relationships/image" Target="../media/image32.svg"/><Relationship Id="rId10" Type="http://schemas.openxmlformats.org/officeDocument/2006/relationships/image" Target="../media/image39.png"/><Relationship Id="rId4" Type="http://schemas.openxmlformats.org/officeDocument/2006/relationships/image" Target="../media/image31.png"/><Relationship Id="rId9" Type="http://schemas.openxmlformats.org/officeDocument/2006/relationships/image" Target="../media/image38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42.svg"/><Relationship Id="rId3" Type="http://schemas.openxmlformats.org/officeDocument/2006/relationships/image" Target="../media/image1.png"/><Relationship Id="rId7" Type="http://schemas.openxmlformats.org/officeDocument/2006/relationships/image" Target="../media/image34.svg"/><Relationship Id="rId12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11" Type="http://schemas.openxmlformats.org/officeDocument/2006/relationships/image" Target="../media/image40.svg"/><Relationship Id="rId5" Type="http://schemas.openxmlformats.org/officeDocument/2006/relationships/image" Target="../media/image32.svg"/><Relationship Id="rId15" Type="http://schemas.openxmlformats.org/officeDocument/2006/relationships/image" Target="../media/image44.svg"/><Relationship Id="rId10" Type="http://schemas.openxmlformats.org/officeDocument/2006/relationships/image" Target="../media/image39.png"/><Relationship Id="rId4" Type="http://schemas.openxmlformats.org/officeDocument/2006/relationships/image" Target="../media/image31.png"/><Relationship Id="rId9" Type="http://schemas.openxmlformats.org/officeDocument/2006/relationships/image" Target="../media/image38.svg"/><Relationship Id="rId1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42.svg"/><Relationship Id="rId3" Type="http://schemas.openxmlformats.org/officeDocument/2006/relationships/image" Target="../media/image1.png"/><Relationship Id="rId7" Type="http://schemas.openxmlformats.org/officeDocument/2006/relationships/image" Target="../media/image34.svg"/><Relationship Id="rId12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11" Type="http://schemas.openxmlformats.org/officeDocument/2006/relationships/image" Target="../media/image40.svg"/><Relationship Id="rId5" Type="http://schemas.openxmlformats.org/officeDocument/2006/relationships/image" Target="../media/image32.svg"/><Relationship Id="rId15" Type="http://schemas.openxmlformats.org/officeDocument/2006/relationships/image" Target="../media/image46.svg"/><Relationship Id="rId10" Type="http://schemas.openxmlformats.org/officeDocument/2006/relationships/image" Target="../media/image39.png"/><Relationship Id="rId4" Type="http://schemas.openxmlformats.org/officeDocument/2006/relationships/image" Target="../media/image31.png"/><Relationship Id="rId9" Type="http://schemas.openxmlformats.org/officeDocument/2006/relationships/image" Target="../media/image38.svg"/><Relationship Id="rId14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A8D3983A-0EA0-ECE3-8A8A-45655DE339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D62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221" y="2167124"/>
            <a:ext cx="6257557" cy="2523749"/>
          </a:xfrm>
          <a:prstGeom prst="rect">
            <a:avLst/>
          </a:prstGeom>
        </p:spPr>
      </p:pic>
      <p:pic>
        <p:nvPicPr>
          <p:cNvPr id="3" name="Imagem 2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D04CE575-A3EF-6E6B-8EFB-38739F45E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221" y="2167125"/>
            <a:ext cx="6257557" cy="252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52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CAB29E81-2578-2E75-7193-46F6A68E5D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4B83380-5AAF-C98F-10BA-FE000AAA7981}"/>
              </a:ext>
            </a:extLst>
          </p:cNvPr>
          <p:cNvSpPr/>
          <p:nvPr/>
        </p:nvSpPr>
        <p:spPr>
          <a:xfrm>
            <a:off x="5470343" y="2156043"/>
            <a:ext cx="1054100" cy="350298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C404CBA8-9D4A-D51A-3B94-50A8D036B72F}"/>
              </a:ext>
            </a:extLst>
          </p:cNvPr>
          <p:cNvSpPr/>
          <p:nvPr/>
        </p:nvSpPr>
        <p:spPr>
          <a:xfrm>
            <a:off x="6652562" y="1130809"/>
            <a:ext cx="1054100" cy="555345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37D5D12-0659-836A-394F-07D5E9DBEAB5}"/>
              </a:ext>
            </a:extLst>
          </p:cNvPr>
          <p:cNvSpPr/>
          <p:nvPr/>
        </p:nvSpPr>
        <p:spPr>
          <a:xfrm>
            <a:off x="7834781" y="2158366"/>
            <a:ext cx="1054100" cy="349834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B91C7A1-3A3D-71FE-5499-DB7B098FF9FB}"/>
              </a:ext>
            </a:extLst>
          </p:cNvPr>
          <p:cNvSpPr/>
          <p:nvPr/>
        </p:nvSpPr>
        <p:spPr>
          <a:xfrm>
            <a:off x="9017000" y="1351988"/>
            <a:ext cx="1054100" cy="511109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263F64A5-D896-D146-E51F-CCCAA481DC5C}"/>
              </a:ext>
            </a:extLst>
          </p:cNvPr>
          <p:cNvSpPr/>
          <p:nvPr/>
        </p:nvSpPr>
        <p:spPr>
          <a:xfrm>
            <a:off x="10199219" y="2554170"/>
            <a:ext cx="1054100" cy="270673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Tela de computador com jogo&#10;&#10;Descrição gerada automaticamente com confiança média">
            <a:extLst>
              <a:ext uri="{FF2B5EF4-FFF2-40B4-BE49-F238E27FC236}">
                <a16:creationId xmlns:a16="http://schemas.microsoft.com/office/drawing/2014/main" id="{3B16DD0D-D443-CACD-6F91-E9E011724C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1258349"/>
            <a:ext cx="900000" cy="900000"/>
          </a:xfrm>
          <a:prstGeom prst="ellipse">
            <a:avLst/>
          </a:prstGeom>
        </p:spPr>
      </p:pic>
      <p:pic>
        <p:nvPicPr>
          <p:cNvPr id="17" name="Imagem 16" descr="Uma imagem contendo pessoa, no interior, homem, em pé&#10;&#10;Descrição gerada automaticamente">
            <a:extLst>
              <a:ext uri="{FF2B5EF4-FFF2-40B4-BE49-F238E27FC236}">
                <a16:creationId xmlns:a16="http://schemas.microsoft.com/office/drawing/2014/main" id="{A08E251F-618D-E88E-35E8-4219AC1E64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794062" y="2652502"/>
            <a:ext cx="1800000" cy="1800000"/>
          </a:xfrm>
          <a:prstGeom prst="ellipse">
            <a:avLst/>
          </a:prstGeom>
        </p:spPr>
      </p:pic>
      <p:pic>
        <p:nvPicPr>
          <p:cNvPr id="19" name="Imagem 18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447E3D83-BB73-7AF9-2E81-BC9C5C0D8A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0"/>
            <a:ext cx="900000" cy="900000"/>
          </a:xfrm>
          <a:prstGeom prst="ellipse">
            <a:avLst/>
          </a:prstGeom>
        </p:spPr>
      </p:pic>
      <p:pic>
        <p:nvPicPr>
          <p:cNvPr id="20" name="Imagem 19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82559A94-7458-3A00-9DA8-84572C928F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5773012"/>
            <a:ext cx="2089635" cy="842775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B57C8305-94F6-3575-4BE4-B2900B6CFEB8}"/>
              </a:ext>
            </a:extLst>
          </p:cNvPr>
          <p:cNvSpPr txBox="1"/>
          <p:nvPr/>
        </p:nvSpPr>
        <p:spPr>
          <a:xfrm rot="16200000">
            <a:off x="10044046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0FACF69-7B89-2A09-F26D-E377639EF9D0}"/>
              </a:ext>
            </a:extLst>
          </p:cNvPr>
          <p:cNvSpPr txBox="1"/>
          <p:nvPr/>
        </p:nvSpPr>
        <p:spPr>
          <a:xfrm>
            <a:off x="2579394" y="3111882"/>
            <a:ext cx="2826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>
                <a:solidFill>
                  <a:schemeClr val="bg1"/>
                </a:solidFill>
                <a:latin typeface="Aptos Black" panose="020B0004020202020204" pitchFamily="34" charset="0"/>
              </a:rPr>
              <a:t>FALHA AO INICIAR</a:t>
            </a:r>
          </a:p>
        </p:txBody>
      </p: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ABA2C20-706C-C9DE-0D7F-27EF61AD37DF}"/>
              </a:ext>
            </a:extLst>
          </p:cNvPr>
          <p:cNvCxnSpPr/>
          <p:nvPr/>
        </p:nvCxnSpPr>
        <p:spPr>
          <a:xfrm>
            <a:off x="2594062" y="3667124"/>
            <a:ext cx="2627317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prstDash val="dash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E81D6AB0-1B23-C4A3-3FDF-D83F67A310E8}"/>
              </a:ext>
            </a:extLst>
          </p:cNvPr>
          <p:cNvSpPr txBox="1"/>
          <p:nvPr/>
        </p:nvSpPr>
        <p:spPr>
          <a:xfrm>
            <a:off x="2594062" y="3751274"/>
            <a:ext cx="2476500" cy="1901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buSzPts val="1000"/>
              <a:tabLst>
                <a:tab pos="457200" algn="l"/>
              </a:tabLst>
            </a:pPr>
            <a:r>
              <a:rPr lang="pt-BR" sz="160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Inconsistências que impedem a inicialização automática da reprodução de conteúdo ao ligar o dispositivo.</a:t>
            </a:r>
            <a:endParaRPr lang="pt-BR" sz="160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9CB751D-44BB-3ABD-3F1F-63FE1A36246B}"/>
              </a:ext>
            </a:extLst>
          </p:cNvPr>
          <p:cNvSpPr txBox="1"/>
          <p:nvPr/>
        </p:nvSpPr>
        <p:spPr>
          <a:xfrm rot="16200000">
            <a:off x="10880607" y="3013501"/>
            <a:ext cx="3710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DIAGRAMAS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E241A78-B420-E1AB-62B9-B90C8125F2F9}"/>
              </a:ext>
            </a:extLst>
          </p:cNvPr>
          <p:cNvSpPr txBox="1"/>
          <p:nvPr/>
        </p:nvSpPr>
        <p:spPr>
          <a:xfrm>
            <a:off x="-2737884" y="1084526"/>
            <a:ext cx="2892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Solução</a:t>
            </a:r>
          </a:p>
        </p:txBody>
      </p:sp>
    </p:spTree>
    <p:extLst>
      <p:ext uri="{BB962C8B-B14F-4D97-AF65-F5344CB8AC3E}">
        <p14:creationId xmlns:p14="http://schemas.microsoft.com/office/powerpoint/2010/main" val="706873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892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Solução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15523"/>
            <a:ext cx="2990089" cy="6309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1AA9A1-0CBC-C33F-A9C3-2E72DA4A0DA3}"/>
              </a:ext>
            </a:extLst>
          </p:cNvPr>
          <p:cNvSpPr txBox="1"/>
          <p:nvPr/>
        </p:nvSpPr>
        <p:spPr>
          <a:xfrm rot="16200000">
            <a:off x="9921491" y="3013501"/>
            <a:ext cx="3710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DIAGRAMAS</a:t>
            </a:r>
          </a:p>
        </p:txBody>
      </p:sp>
      <p:pic>
        <p:nvPicPr>
          <p:cNvPr id="9" name="Imagem 8" descr="Diagrama&#10;&#10;Descrição gerada automaticamente">
            <a:extLst>
              <a:ext uri="{FF2B5EF4-FFF2-40B4-BE49-F238E27FC236}">
                <a16:creationId xmlns:a16="http://schemas.microsoft.com/office/drawing/2014/main" id="{898B7432-8907-4F79-5F86-4D7EA8273C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843" y="2129533"/>
            <a:ext cx="7705817" cy="4334522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051A7DA-D320-3FFA-0D72-7E09988265B6}"/>
              </a:ext>
            </a:extLst>
          </p:cNvPr>
          <p:cNvSpPr txBox="1"/>
          <p:nvPr/>
        </p:nvSpPr>
        <p:spPr>
          <a:xfrm rot="16200000">
            <a:off x="10986344" y="3013501"/>
            <a:ext cx="3242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USUÁRIOS</a:t>
            </a:r>
          </a:p>
        </p:txBody>
      </p:sp>
      <p:pic>
        <p:nvPicPr>
          <p:cNvPr id="4" name="Imagem 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2EC6ED4A-4D1A-3F5B-40C3-762AF8D6AF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49" y="7144074"/>
            <a:ext cx="5334153" cy="3000461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5839D28-3296-F292-9464-E44BA3CFDCBB}"/>
              </a:ext>
            </a:extLst>
          </p:cNvPr>
          <p:cNvSpPr txBox="1"/>
          <p:nvPr/>
        </p:nvSpPr>
        <p:spPr>
          <a:xfrm>
            <a:off x="-2917591" y="1236926"/>
            <a:ext cx="2892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Personas</a:t>
            </a:r>
          </a:p>
        </p:txBody>
      </p:sp>
    </p:spTree>
    <p:extLst>
      <p:ext uri="{BB962C8B-B14F-4D97-AF65-F5344CB8AC3E}">
        <p14:creationId xmlns:p14="http://schemas.microsoft.com/office/powerpoint/2010/main" val="4250134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892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Personas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15523"/>
            <a:ext cx="3154681" cy="6309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1AA9A1-0CBC-C33F-A9C3-2E72DA4A0DA3}"/>
              </a:ext>
            </a:extLst>
          </p:cNvPr>
          <p:cNvSpPr txBox="1"/>
          <p:nvPr/>
        </p:nvSpPr>
        <p:spPr>
          <a:xfrm rot="16200000">
            <a:off x="10155347" y="3013501"/>
            <a:ext cx="3242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USUÁRIOS</a:t>
            </a:r>
          </a:p>
        </p:txBody>
      </p:sp>
      <p:pic>
        <p:nvPicPr>
          <p:cNvPr id="4" name="Imagem 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82AE4143-97EB-0202-4D21-304A1F3B22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49" y="2318074"/>
            <a:ext cx="5334153" cy="3000461"/>
          </a:xfrm>
          <a:prstGeom prst="rect">
            <a:avLst/>
          </a:prstGeom>
        </p:spPr>
      </p:pic>
      <p:pic>
        <p:nvPicPr>
          <p:cNvPr id="7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742468CE-4C8E-DBE1-5411-AB15F0550C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5290" y="7017074"/>
            <a:ext cx="5334152" cy="300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372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892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Personas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15523"/>
            <a:ext cx="3154681" cy="6309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1AA9A1-0CBC-C33F-A9C3-2E72DA4A0DA3}"/>
              </a:ext>
            </a:extLst>
          </p:cNvPr>
          <p:cNvSpPr txBox="1"/>
          <p:nvPr/>
        </p:nvSpPr>
        <p:spPr>
          <a:xfrm rot="16200000">
            <a:off x="10155347" y="3013501"/>
            <a:ext cx="3242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USUÁRIOS</a:t>
            </a:r>
          </a:p>
        </p:txBody>
      </p:sp>
      <p:pic>
        <p:nvPicPr>
          <p:cNvPr id="4" name="Imagem 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82AE4143-97EB-0202-4D21-304A1F3B22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49" y="2318074"/>
            <a:ext cx="5334153" cy="3000461"/>
          </a:xfrm>
          <a:prstGeom prst="rect">
            <a:avLst/>
          </a:prstGeom>
        </p:spPr>
      </p:pic>
      <p:pic>
        <p:nvPicPr>
          <p:cNvPr id="7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742468CE-4C8E-DBE1-5411-AB15F0550C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5290" y="2318074"/>
            <a:ext cx="5334152" cy="300046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938DC41-B3C4-CB3C-BDBE-6407821A285C}"/>
              </a:ext>
            </a:extLst>
          </p:cNvPr>
          <p:cNvSpPr txBox="1"/>
          <p:nvPr/>
        </p:nvSpPr>
        <p:spPr>
          <a:xfrm rot="16200000">
            <a:off x="10372171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63F6233-1247-4F16-4AF7-7BF8674EA229}"/>
              </a:ext>
            </a:extLst>
          </p:cNvPr>
          <p:cNvSpPr txBox="1"/>
          <p:nvPr/>
        </p:nvSpPr>
        <p:spPr>
          <a:xfrm>
            <a:off x="-2471565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9" name="Imagem 8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21976017-FC74-46BE-600B-ED41EA4D69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81818" y="2008260"/>
            <a:ext cx="6081817" cy="405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06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EC226FE8-BB92-4FF7-9F7C-AB4F0410C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60727" y="231776"/>
            <a:ext cx="3959336" cy="2406423"/>
          </a:xfrm>
          <a:prstGeom prst="rect">
            <a:avLst/>
          </a:prstGeom>
        </p:spPr>
      </p:pic>
      <p:pic>
        <p:nvPicPr>
          <p:cNvPr id="9" name="Imagem 8" descr="Desenho de vídeo game&#10;&#10;Descrição gerada automaticamente com confiança média">
            <a:extLst>
              <a:ext uri="{FF2B5EF4-FFF2-40B4-BE49-F238E27FC236}">
                <a16:creationId xmlns:a16="http://schemas.microsoft.com/office/drawing/2014/main" id="{D382E8D1-CCFB-51B9-29CE-FF06ADE2C6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0543" y="1859324"/>
            <a:ext cx="1253888" cy="13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792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8D67AA3F-286C-9E34-7FDF-4DD6B5E96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148" y="231776"/>
            <a:ext cx="3959336" cy="2406423"/>
          </a:xfrm>
          <a:prstGeom prst="rect">
            <a:avLst/>
          </a:prstGeom>
        </p:spPr>
      </p:pic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7" name="Imagem 6" descr="Desenho de vídeo game&#10;&#10;Descrição gerada automaticamente com confiança média">
            <a:extLst>
              <a:ext uri="{FF2B5EF4-FFF2-40B4-BE49-F238E27FC236}">
                <a16:creationId xmlns:a16="http://schemas.microsoft.com/office/drawing/2014/main" id="{2B98173D-2A61-91F1-CDF0-8C024FF8D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599" y="1915523"/>
            <a:ext cx="1079819" cy="1200032"/>
          </a:xfrm>
          <a:prstGeom prst="rect">
            <a:avLst/>
          </a:prstGeom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614F3E6A-C112-ECBE-F5E8-EF3273258FC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8560" y="3309003"/>
            <a:ext cx="767430" cy="104919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14C5E69-EAA7-AF5E-99E0-A5A6984EE2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64112" y="1915523"/>
            <a:ext cx="4059781" cy="221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77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15713F5-CE16-B672-0FC9-969EB7CAC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148" y="231776"/>
            <a:ext cx="3959336" cy="2406423"/>
          </a:xfrm>
          <a:prstGeom prst="rect">
            <a:avLst/>
          </a:prstGeom>
        </p:spPr>
      </p:pic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DF9EB5F-6241-A7E1-71E2-332A9F7F18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05910" y="3504421"/>
            <a:ext cx="2596452" cy="2254553"/>
          </a:xfrm>
          <a:prstGeom prst="rect">
            <a:avLst/>
          </a:prstGeom>
        </p:spPr>
      </p:pic>
      <p:pic>
        <p:nvPicPr>
          <p:cNvPr id="10" name="Imagem 9" descr="Forma&#10;&#10;Descrição gerada automaticamente com confiança média">
            <a:extLst>
              <a:ext uri="{FF2B5EF4-FFF2-40B4-BE49-F238E27FC236}">
                <a16:creationId xmlns:a16="http://schemas.microsoft.com/office/drawing/2014/main" id="{19391218-8A08-E763-E9CA-19ACDED60DC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9" t="1160" r="18961"/>
          <a:stretch/>
        </p:blipFill>
        <p:spPr>
          <a:xfrm>
            <a:off x="14245397" y="4807505"/>
            <a:ext cx="1513929" cy="135804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168B966-65DC-86E9-4EA3-7300444780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67498" y="1915523"/>
            <a:ext cx="4059781" cy="2215896"/>
          </a:xfrm>
          <a:prstGeom prst="rect">
            <a:avLst/>
          </a:prstGeom>
        </p:spPr>
      </p:pic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F1845390-4C23-EBD8-E54D-48D8D9EA6E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0515" y="3428998"/>
            <a:ext cx="767430" cy="104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25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B5120D16-B21A-EDBE-7FB0-D6C20A51A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148" y="231776"/>
            <a:ext cx="3959336" cy="2406423"/>
          </a:xfrm>
          <a:prstGeom prst="rect">
            <a:avLst/>
          </a:prstGeom>
        </p:spPr>
      </p:pic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2" name="Imagem 1" descr="Pessoas sentadas ao redor de um computador&#10;&#10;Descrição gerada automaticamente com confiança média">
            <a:extLst>
              <a:ext uri="{FF2B5EF4-FFF2-40B4-BE49-F238E27FC236}">
                <a16:creationId xmlns:a16="http://schemas.microsoft.com/office/drawing/2014/main" id="{EFD6B3BA-F6BF-97E1-606F-8CB5996E7CE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" t="15763" r="16313"/>
          <a:stretch/>
        </p:blipFill>
        <p:spPr>
          <a:xfrm>
            <a:off x="12510986" y="4738429"/>
            <a:ext cx="3174569" cy="1851794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36896D01-E104-108B-AFE2-02A9B292084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t="7098" b="18088"/>
          <a:stretch/>
        </p:blipFill>
        <p:spPr>
          <a:xfrm>
            <a:off x="15161680" y="5767422"/>
            <a:ext cx="1047750" cy="96202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B4D971B-4777-B689-8942-4E96AAD6CB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67498" y="1915523"/>
            <a:ext cx="4059781" cy="2215896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B31D264-A945-FFA6-99C8-67090D325B7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80010" y="3504421"/>
            <a:ext cx="2596452" cy="2254553"/>
          </a:xfrm>
          <a:prstGeom prst="rect">
            <a:avLst/>
          </a:prstGeom>
        </p:spPr>
      </p:pic>
      <p:pic>
        <p:nvPicPr>
          <p:cNvPr id="7" name="Imagem 6" descr="Forma&#10;&#10;Descrição gerada automaticamente com confiança média">
            <a:extLst>
              <a:ext uri="{FF2B5EF4-FFF2-40B4-BE49-F238E27FC236}">
                <a16:creationId xmlns:a16="http://schemas.microsoft.com/office/drawing/2014/main" id="{4652AA91-8C05-D728-1230-100A13ECD76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9" t="1160" r="18961"/>
          <a:stretch/>
        </p:blipFill>
        <p:spPr>
          <a:xfrm>
            <a:off x="10219497" y="4871005"/>
            <a:ext cx="1513929" cy="135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17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674D3FD2-C153-FA5A-7A79-EF1564DFD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148" y="231776"/>
            <a:ext cx="3959336" cy="2406423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04CD07B-C6E8-68D8-A1A7-C65326800D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498" y="1915523"/>
            <a:ext cx="4059781" cy="2215896"/>
          </a:xfrm>
          <a:prstGeom prst="rect">
            <a:avLst/>
          </a:prstGeom>
        </p:spPr>
      </p:pic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B31D264-A945-FFA6-99C8-67090D325B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0010" y="3504421"/>
            <a:ext cx="2596452" cy="2254553"/>
          </a:xfrm>
          <a:prstGeom prst="rect">
            <a:avLst/>
          </a:prstGeom>
        </p:spPr>
      </p:pic>
      <p:pic>
        <p:nvPicPr>
          <p:cNvPr id="3" name="Imagem 2" descr="Pessoas sentadas ao redor de um computador&#10;&#10;Descrição gerada automaticamente com confiança média">
            <a:extLst>
              <a:ext uri="{FF2B5EF4-FFF2-40B4-BE49-F238E27FC236}">
                <a16:creationId xmlns:a16="http://schemas.microsoft.com/office/drawing/2014/main" id="{0A36A27C-2A5F-DDDA-A0C6-1EA11CF3B0B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" t="15763" r="16313"/>
          <a:stretch/>
        </p:blipFill>
        <p:spPr>
          <a:xfrm>
            <a:off x="6110186" y="4738429"/>
            <a:ext cx="3174569" cy="1851794"/>
          </a:xfrm>
          <a:prstGeom prst="rect">
            <a:avLst/>
          </a:prstGeom>
        </p:spPr>
      </p:pic>
      <p:pic>
        <p:nvPicPr>
          <p:cNvPr id="19" name="Gráfico 18">
            <a:extLst>
              <a:ext uri="{FF2B5EF4-FFF2-40B4-BE49-F238E27FC236}">
                <a16:creationId xmlns:a16="http://schemas.microsoft.com/office/drawing/2014/main" id="{80BB42C3-C710-CADC-E4CA-01EE3FFB460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7098" b="18088"/>
          <a:stretch/>
        </p:blipFill>
        <p:spPr>
          <a:xfrm>
            <a:off x="8663105" y="5659706"/>
            <a:ext cx="1300040" cy="119367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B8D000C0-6D86-3862-9F3D-E27E44E1E686}"/>
              </a:ext>
            </a:extLst>
          </p:cNvPr>
          <p:cNvSpPr txBox="1"/>
          <p:nvPr/>
        </p:nvSpPr>
        <p:spPr>
          <a:xfrm>
            <a:off x="-3239834" y="1084526"/>
            <a:ext cx="3239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Sequência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DFA3EA0-4C82-7A21-2393-489FB771AC02}"/>
              </a:ext>
            </a:extLst>
          </p:cNvPr>
          <p:cNvSpPr txBox="1"/>
          <p:nvPr/>
        </p:nvSpPr>
        <p:spPr>
          <a:xfrm rot="16200000">
            <a:off x="10752488" y="3013501"/>
            <a:ext cx="3710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DIAGRAMAS</a:t>
            </a:r>
          </a:p>
        </p:txBody>
      </p:sp>
    </p:spTree>
    <p:extLst>
      <p:ext uri="{BB962C8B-B14F-4D97-AF65-F5344CB8AC3E}">
        <p14:creationId xmlns:p14="http://schemas.microsoft.com/office/powerpoint/2010/main" val="247970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3239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Sequência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15523"/>
            <a:ext cx="3502326" cy="6309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1AA9A1-0CBC-C33F-A9C3-2E72DA4A0DA3}"/>
              </a:ext>
            </a:extLst>
          </p:cNvPr>
          <p:cNvSpPr txBox="1"/>
          <p:nvPr/>
        </p:nvSpPr>
        <p:spPr>
          <a:xfrm rot="16200000">
            <a:off x="9921491" y="3013501"/>
            <a:ext cx="3710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DIAGRAMAS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8F05F3C-2AA5-E14D-FC09-563B2BC3FD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675" y="2549262"/>
            <a:ext cx="10108650" cy="3224212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6A117E5-79C2-2A6B-CDCA-5D85235A2BED}"/>
              </a:ext>
            </a:extLst>
          </p:cNvPr>
          <p:cNvSpPr txBox="1"/>
          <p:nvPr/>
        </p:nvSpPr>
        <p:spPr>
          <a:xfrm>
            <a:off x="-2185435" y="1084526"/>
            <a:ext cx="21854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Classe</a:t>
            </a:r>
          </a:p>
        </p:txBody>
      </p:sp>
    </p:spTree>
    <p:extLst>
      <p:ext uri="{BB962C8B-B14F-4D97-AF65-F5344CB8AC3E}">
        <p14:creationId xmlns:p14="http://schemas.microsoft.com/office/powerpoint/2010/main" val="661936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3816" y="1984326"/>
            <a:ext cx="3641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Matheus </a:t>
            </a:r>
            <a:r>
              <a:rPr lang="pt-BR" sz="3200" dirty="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Shoji</a:t>
            </a:r>
            <a:endParaRPr lang="pt-BR" sz="3200" dirty="0">
              <a:ln w="0"/>
              <a:solidFill>
                <a:srgbClr val="4D628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51F1860C-D003-728A-AA0D-8F3EB4BF7D06}"/>
              </a:ext>
            </a:extLst>
          </p:cNvPr>
          <p:cNvSpPr/>
          <p:nvPr/>
        </p:nvSpPr>
        <p:spPr>
          <a:xfrm>
            <a:off x="-50688" y="2569100"/>
            <a:ext cx="3296808" cy="5218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 descr="Homem de óculos e camisa azul&#10;&#10;Descrição gerada automaticamente">
            <a:extLst>
              <a:ext uri="{FF2B5EF4-FFF2-40B4-BE49-F238E27FC236}">
                <a16:creationId xmlns:a16="http://schemas.microsoft.com/office/drawing/2014/main" id="{51F8C28F-FF9A-774F-3B28-7AB28B94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0" r="11798"/>
          <a:stretch>
            <a:fillRect/>
          </a:stretch>
        </p:blipFill>
        <p:spPr>
          <a:xfrm>
            <a:off x="5357347" y="1444540"/>
            <a:ext cx="1075348" cy="166442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E71D315D-1DFE-0511-9163-2E98A6D7CB7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b="5542"/>
          <a:stretch>
            <a:fillRect/>
          </a:stretch>
        </p:blipFill>
        <p:spPr>
          <a:xfrm>
            <a:off x="7441504" y="1443973"/>
            <a:ext cx="1076166" cy="1664988"/>
          </a:xfrm>
          <a:custGeom>
            <a:avLst/>
            <a:gdLst>
              <a:gd name="connsiteX0" fmla="*/ 375495 w 2343802"/>
              <a:gd name="connsiteY0" fmla="*/ 0 h 3626208"/>
              <a:gd name="connsiteX1" fmla="*/ 1968309 w 2343802"/>
              <a:gd name="connsiteY1" fmla="*/ 0 h 3626208"/>
              <a:gd name="connsiteX2" fmla="*/ 2031889 w 2343802"/>
              <a:gd name="connsiteY2" fmla="*/ 6410 h 3626208"/>
              <a:gd name="connsiteX3" fmla="*/ 2335867 w 2343802"/>
              <a:gd name="connsiteY3" fmla="*/ 310387 h 3626208"/>
              <a:gd name="connsiteX4" fmla="*/ 2343802 w 2343802"/>
              <a:gd name="connsiteY4" fmla="*/ 389105 h 3626208"/>
              <a:gd name="connsiteX5" fmla="*/ 2343802 w 2343802"/>
              <a:gd name="connsiteY5" fmla="*/ 3235576 h 3626208"/>
              <a:gd name="connsiteX6" fmla="*/ 2335867 w 2343802"/>
              <a:gd name="connsiteY6" fmla="*/ 3314294 h 3626208"/>
              <a:gd name="connsiteX7" fmla="*/ 1953161 w 2343802"/>
              <a:gd name="connsiteY7" fmla="*/ 3626208 h 3626208"/>
              <a:gd name="connsiteX8" fmla="*/ 390642 w 2343802"/>
              <a:gd name="connsiteY8" fmla="*/ 3626208 h 3626208"/>
              <a:gd name="connsiteX9" fmla="*/ 0 w 2343802"/>
              <a:gd name="connsiteY9" fmla="*/ 3235566 h 3626208"/>
              <a:gd name="connsiteX10" fmla="*/ 0 w 2343802"/>
              <a:gd name="connsiteY10" fmla="*/ 389115 h 3626208"/>
              <a:gd name="connsiteX11" fmla="*/ 311914 w 2343802"/>
              <a:gd name="connsiteY11" fmla="*/ 6410 h 36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3802" h="3626208">
                <a:moveTo>
                  <a:pt x="375495" y="0"/>
                </a:moveTo>
                <a:lnTo>
                  <a:pt x="1968309" y="0"/>
                </a:lnTo>
                <a:lnTo>
                  <a:pt x="2031889" y="6410"/>
                </a:lnTo>
                <a:cubicBezTo>
                  <a:pt x="2184468" y="37632"/>
                  <a:pt x="2304644" y="157808"/>
                  <a:pt x="2335867" y="310387"/>
                </a:cubicBezTo>
                <a:lnTo>
                  <a:pt x="2343802" y="389105"/>
                </a:lnTo>
                <a:lnTo>
                  <a:pt x="2343802" y="3235576"/>
                </a:lnTo>
                <a:lnTo>
                  <a:pt x="2335867" y="3314294"/>
                </a:lnTo>
                <a:cubicBezTo>
                  <a:pt x="2299441" y="3492304"/>
                  <a:pt x="2141939" y="3626208"/>
                  <a:pt x="1953161" y="3626208"/>
                </a:cubicBezTo>
                <a:lnTo>
                  <a:pt x="390642" y="3626208"/>
                </a:lnTo>
                <a:cubicBezTo>
                  <a:pt x="174896" y="3626208"/>
                  <a:pt x="0" y="3451312"/>
                  <a:pt x="0" y="3235566"/>
                </a:cubicBezTo>
                <a:lnTo>
                  <a:pt x="0" y="389115"/>
                </a:lnTo>
                <a:cubicBezTo>
                  <a:pt x="0" y="200337"/>
                  <a:pt x="133905" y="42835"/>
                  <a:pt x="311914" y="6410"/>
                </a:cubicBezTo>
                <a:close/>
              </a:path>
            </a:pathLst>
          </a:custGeom>
        </p:spPr>
      </p:pic>
      <p:pic>
        <p:nvPicPr>
          <p:cNvPr id="3" name="Imagem 2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D9EAA4B4-F350-64EE-A0A8-69AF32AC485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9" r="12684"/>
          <a:stretch>
            <a:fillRect/>
          </a:stretch>
        </p:blipFill>
        <p:spPr>
          <a:xfrm>
            <a:off x="9440155" y="1444538"/>
            <a:ext cx="1074616" cy="166329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6" name="Imagem 5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1549D146-CEA2-5F10-4A79-1AFDA4B55F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6" t="3065" r="247"/>
          <a:stretch>
            <a:fillRect/>
          </a:stretch>
        </p:blipFill>
        <p:spPr>
          <a:xfrm>
            <a:off x="7441504" y="3268724"/>
            <a:ext cx="1076166" cy="1665686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9" name="Imagem 8" descr="Visualização da imagem">
            <a:extLst>
              <a:ext uri="{FF2B5EF4-FFF2-40B4-BE49-F238E27FC236}">
                <a16:creationId xmlns:a16="http://schemas.microsoft.com/office/drawing/2014/main" id="{6491C252-6751-8982-5E0C-8C94A8A9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0985" r="10603"/>
          <a:stretch>
            <a:fillRect/>
          </a:stretch>
        </p:blipFill>
        <p:spPr bwMode="auto">
          <a:xfrm>
            <a:off x="5322245" y="3269922"/>
            <a:ext cx="1110450" cy="1718752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E618201-7B51-77E4-273B-FB17DDA6921F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0233" t="1960" r="6965" b="1960"/>
          <a:stretch>
            <a:fillRect/>
          </a:stretch>
        </p:blipFill>
        <p:spPr>
          <a:xfrm>
            <a:off x="9440156" y="3270556"/>
            <a:ext cx="1074616" cy="1662588"/>
          </a:xfrm>
          <a:custGeom>
            <a:avLst/>
            <a:gdLst>
              <a:gd name="connsiteX0" fmla="*/ 144969 w 869795"/>
              <a:gd name="connsiteY0" fmla="*/ 0 h 1345701"/>
              <a:gd name="connsiteX1" fmla="*/ 724826 w 869795"/>
              <a:gd name="connsiteY1" fmla="*/ 0 h 1345701"/>
              <a:gd name="connsiteX2" fmla="*/ 869795 w 869795"/>
              <a:gd name="connsiteY2" fmla="*/ 144969 h 1345701"/>
              <a:gd name="connsiteX3" fmla="*/ 869795 w 869795"/>
              <a:gd name="connsiteY3" fmla="*/ 1200732 h 1345701"/>
              <a:gd name="connsiteX4" fmla="*/ 724826 w 869795"/>
              <a:gd name="connsiteY4" fmla="*/ 1345701 h 1345701"/>
              <a:gd name="connsiteX5" fmla="*/ 144969 w 869795"/>
              <a:gd name="connsiteY5" fmla="*/ 1345701 h 1345701"/>
              <a:gd name="connsiteX6" fmla="*/ 0 w 869795"/>
              <a:gd name="connsiteY6" fmla="*/ 1200732 h 1345701"/>
              <a:gd name="connsiteX7" fmla="*/ 0 w 869795"/>
              <a:gd name="connsiteY7" fmla="*/ 144969 h 1345701"/>
              <a:gd name="connsiteX8" fmla="*/ 144969 w 869795"/>
              <a:gd name="connsiteY8" fmla="*/ 0 h 134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795" h="1345701">
                <a:moveTo>
                  <a:pt x="144969" y="0"/>
                </a:moveTo>
                <a:lnTo>
                  <a:pt x="724826" y="0"/>
                </a:lnTo>
                <a:cubicBezTo>
                  <a:pt x="804890" y="0"/>
                  <a:pt x="869795" y="64905"/>
                  <a:pt x="869795" y="144969"/>
                </a:cubicBezTo>
                <a:lnTo>
                  <a:pt x="869795" y="1200732"/>
                </a:lnTo>
                <a:cubicBezTo>
                  <a:pt x="869795" y="1280796"/>
                  <a:pt x="804890" y="1345701"/>
                  <a:pt x="724826" y="1345701"/>
                </a:cubicBezTo>
                <a:lnTo>
                  <a:pt x="144969" y="1345701"/>
                </a:lnTo>
                <a:cubicBezTo>
                  <a:pt x="64905" y="1345701"/>
                  <a:pt x="0" y="1280796"/>
                  <a:pt x="0" y="1200732"/>
                </a:cubicBezTo>
                <a:lnTo>
                  <a:pt x="0" y="144969"/>
                </a:lnTo>
                <a:cubicBezTo>
                  <a:pt x="0" y="64905"/>
                  <a:pt x="64905" y="0"/>
                  <a:pt x="144969" y="0"/>
                </a:cubicBezTo>
                <a:close/>
              </a:path>
            </a:pathLst>
          </a:cu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A3F069-F3F0-BC1C-BDF5-C8EDAF5F3ABD}"/>
              </a:ext>
            </a:extLst>
          </p:cNvPr>
          <p:cNvSpPr txBox="1"/>
          <p:nvPr/>
        </p:nvSpPr>
        <p:spPr>
          <a:xfrm>
            <a:off x="250880" y="2820024"/>
            <a:ext cx="36678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Arthur </a:t>
            </a:r>
            <a:r>
              <a:rPr lang="pt-BR" sz="2800" dirty="0" err="1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Wolfresgrun</a:t>
            </a:r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76F98BF-7428-EBBD-8352-387A69E58BC6}"/>
              </a:ext>
            </a:extLst>
          </p:cNvPr>
          <p:cNvSpPr txBox="1"/>
          <p:nvPr/>
        </p:nvSpPr>
        <p:spPr>
          <a:xfrm>
            <a:off x="236621" y="3529766"/>
            <a:ext cx="3641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Giulia Carmona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454C99-921C-E59D-EE13-5A018870BE8C}"/>
              </a:ext>
            </a:extLst>
          </p:cNvPr>
          <p:cNvSpPr txBox="1"/>
          <p:nvPr/>
        </p:nvSpPr>
        <p:spPr>
          <a:xfrm>
            <a:off x="236621" y="4973194"/>
            <a:ext cx="382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Guilherme Gonçalves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56238C0-AC51-18FF-1D75-E528F84D545B}"/>
              </a:ext>
            </a:extLst>
          </p:cNvPr>
          <p:cNvSpPr txBox="1"/>
          <p:nvPr/>
        </p:nvSpPr>
        <p:spPr>
          <a:xfrm>
            <a:off x="262492" y="4251480"/>
            <a:ext cx="366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Marcelo Souza</a:t>
            </a:r>
          </a:p>
        </p:txBody>
      </p:sp>
    </p:spTree>
    <p:extLst>
      <p:ext uri="{BB962C8B-B14F-4D97-AF65-F5344CB8AC3E}">
        <p14:creationId xmlns:p14="http://schemas.microsoft.com/office/powerpoint/2010/main" val="872353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1854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Classe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15523"/>
            <a:ext cx="2352130" cy="6309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1AA9A1-0CBC-C33F-A9C3-2E72DA4A0DA3}"/>
              </a:ext>
            </a:extLst>
          </p:cNvPr>
          <p:cNvSpPr txBox="1"/>
          <p:nvPr/>
        </p:nvSpPr>
        <p:spPr>
          <a:xfrm rot="16200000">
            <a:off x="9921491" y="3013501"/>
            <a:ext cx="3710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DIAGRAMAS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3E0903F0-A64D-9C48-153D-71AF69B589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416" y="346753"/>
            <a:ext cx="7652783" cy="632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5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A8D3983A-0EA0-ECE3-8A8A-45655DE339A5}"/>
              </a:ext>
            </a:extLst>
          </p:cNvPr>
          <p:cNvSpPr/>
          <p:nvPr/>
        </p:nvSpPr>
        <p:spPr>
          <a:xfrm>
            <a:off x="-1" y="-5332"/>
            <a:ext cx="12192000" cy="6858000"/>
          </a:xfrm>
          <a:prstGeom prst="rect">
            <a:avLst/>
          </a:prstGeom>
          <a:solidFill>
            <a:srgbClr val="4D62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E42CAF2-0008-4524-9303-492878C64AFC}"/>
              </a:ext>
            </a:extLst>
          </p:cNvPr>
          <p:cNvSpPr txBox="1"/>
          <p:nvPr/>
        </p:nvSpPr>
        <p:spPr>
          <a:xfrm>
            <a:off x="1483112" y="2100229"/>
            <a:ext cx="922577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Inovação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9B81F44-07AE-BD93-1374-18665DDA2218}"/>
              </a:ext>
            </a:extLst>
          </p:cNvPr>
          <p:cNvSpPr/>
          <p:nvPr/>
        </p:nvSpPr>
        <p:spPr>
          <a:xfrm flipV="1">
            <a:off x="-3067050" y="1915523"/>
            <a:ext cx="3067050" cy="6309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pic>
        <p:nvPicPr>
          <p:cNvPr id="6" name="Imagem 5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C201E547-7980-3D80-96BD-E36A8993F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1" y="228597"/>
            <a:ext cx="2089637" cy="84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590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817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Inovação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2" y="1915523"/>
            <a:ext cx="3079753" cy="6309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1AA9A1-0CBC-C33F-A9C3-2E72DA4A0DA3}"/>
              </a:ext>
            </a:extLst>
          </p:cNvPr>
          <p:cNvSpPr txBox="1"/>
          <p:nvPr/>
        </p:nvSpPr>
        <p:spPr>
          <a:xfrm rot="16200000">
            <a:off x="9921491" y="3013501"/>
            <a:ext cx="3710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DIAGRAMAS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A1058B7B-22DC-7C62-653B-10998A7C13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9091" t="25556" r="19317" b="35926"/>
          <a:stretch/>
        </p:blipFill>
        <p:spPr>
          <a:xfrm>
            <a:off x="4891024" y="4978614"/>
            <a:ext cx="2119534" cy="1626798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17AAAC0B-D116-523F-FAB4-8B49614E684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t="30076" b="50000"/>
          <a:stretch/>
        </p:blipFill>
        <p:spPr>
          <a:xfrm>
            <a:off x="5400177" y="4786993"/>
            <a:ext cx="1095990" cy="272963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C053D954-3DD7-EB9C-F6EA-C4865F2DEFE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5026" t="10751" r="10623" b="50518"/>
          <a:stretch/>
        </p:blipFill>
        <p:spPr>
          <a:xfrm>
            <a:off x="5198073" y="5169711"/>
            <a:ext cx="1505434" cy="965156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916885FF-D6FF-D300-C3A9-D76175AD0B22}"/>
              </a:ext>
            </a:extLst>
          </p:cNvPr>
          <p:cNvSpPr/>
          <p:nvPr/>
        </p:nvSpPr>
        <p:spPr>
          <a:xfrm>
            <a:off x="2297191" y="2899721"/>
            <a:ext cx="2023754" cy="202375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3F73474E-BD61-7672-40B2-70CB8E28B074}"/>
              </a:ext>
            </a:extLst>
          </p:cNvPr>
          <p:cNvSpPr/>
          <p:nvPr/>
        </p:nvSpPr>
        <p:spPr>
          <a:xfrm>
            <a:off x="2405066" y="2997797"/>
            <a:ext cx="1808004" cy="180800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57823F7A-1631-17C0-3F23-CD0CC4CA3E0E}"/>
              </a:ext>
            </a:extLst>
          </p:cNvPr>
          <p:cNvSpPr/>
          <p:nvPr/>
        </p:nvSpPr>
        <p:spPr>
          <a:xfrm>
            <a:off x="4897519" y="1203532"/>
            <a:ext cx="2023754" cy="202375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A9C55F8A-0BF8-34AD-CB7F-4E541AFE6351}"/>
              </a:ext>
            </a:extLst>
          </p:cNvPr>
          <p:cNvSpPr/>
          <p:nvPr/>
        </p:nvSpPr>
        <p:spPr>
          <a:xfrm>
            <a:off x="5005394" y="1301608"/>
            <a:ext cx="1808004" cy="180800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C88048EA-879E-FD6E-A51E-8EC6186B7FFD}"/>
              </a:ext>
            </a:extLst>
          </p:cNvPr>
          <p:cNvSpPr/>
          <p:nvPr/>
        </p:nvSpPr>
        <p:spPr>
          <a:xfrm>
            <a:off x="7499982" y="2715904"/>
            <a:ext cx="2023754" cy="202375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D6DF9FE7-6972-A844-C30F-18E56E1BD050}"/>
              </a:ext>
            </a:extLst>
          </p:cNvPr>
          <p:cNvSpPr/>
          <p:nvPr/>
        </p:nvSpPr>
        <p:spPr>
          <a:xfrm>
            <a:off x="7607857" y="2813980"/>
            <a:ext cx="1808004" cy="180800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pic>
        <p:nvPicPr>
          <p:cNvPr id="22" name="Gráfico 21">
            <a:extLst>
              <a:ext uri="{FF2B5EF4-FFF2-40B4-BE49-F238E27FC236}">
                <a16:creationId xmlns:a16="http://schemas.microsoft.com/office/drawing/2014/main" id="{4178B600-B45B-7BF3-CAC6-99F9961288B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4169" t="7405" r="3948" b="26865"/>
          <a:stretch/>
        </p:blipFill>
        <p:spPr>
          <a:xfrm>
            <a:off x="5148161" y="1563863"/>
            <a:ext cx="1435310" cy="1283494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71B25441-3513-F15E-0D18-3F3B67FB3015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5049" t="12852" r="5200" b="32548"/>
          <a:stretch/>
        </p:blipFill>
        <p:spPr>
          <a:xfrm>
            <a:off x="7708112" y="3083172"/>
            <a:ext cx="1607494" cy="1222411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F5D5B182-677C-7DB6-AE4F-81AC9B3ED25C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9720" t="3312" r="9868" b="23390"/>
          <a:stretch/>
        </p:blipFill>
        <p:spPr>
          <a:xfrm>
            <a:off x="2647327" y="3118868"/>
            <a:ext cx="1319212" cy="150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93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817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Inovação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2" y="1915523"/>
            <a:ext cx="3079753" cy="6309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1AA9A1-0CBC-C33F-A9C3-2E72DA4A0DA3}"/>
              </a:ext>
            </a:extLst>
          </p:cNvPr>
          <p:cNvSpPr txBox="1"/>
          <p:nvPr/>
        </p:nvSpPr>
        <p:spPr>
          <a:xfrm rot="16200000">
            <a:off x="9921491" y="3013501"/>
            <a:ext cx="3710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DIAGRAMAS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A1058B7B-22DC-7C62-653B-10998A7C13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9091" t="25556" r="19317" b="35926"/>
          <a:stretch/>
        </p:blipFill>
        <p:spPr>
          <a:xfrm>
            <a:off x="4891024" y="4978614"/>
            <a:ext cx="2119534" cy="1626798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17AAAC0B-D116-523F-FAB4-8B49614E684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t="30076" b="50000"/>
          <a:stretch/>
        </p:blipFill>
        <p:spPr>
          <a:xfrm>
            <a:off x="5400177" y="4786993"/>
            <a:ext cx="1095990" cy="272963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916885FF-D6FF-D300-C3A9-D76175AD0B22}"/>
              </a:ext>
            </a:extLst>
          </p:cNvPr>
          <p:cNvSpPr/>
          <p:nvPr/>
        </p:nvSpPr>
        <p:spPr>
          <a:xfrm>
            <a:off x="2297191" y="2899721"/>
            <a:ext cx="2023754" cy="20237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3F73474E-BD61-7672-40B2-70CB8E28B074}"/>
              </a:ext>
            </a:extLst>
          </p:cNvPr>
          <p:cNvSpPr/>
          <p:nvPr/>
        </p:nvSpPr>
        <p:spPr>
          <a:xfrm>
            <a:off x="2405066" y="2997797"/>
            <a:ext cx="1808004" cy="180800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57823F7A-1631-17C0-3F23-CD0CC4CA3E0E}"/>
              </a:ext>
            </a:extLst>
          </p:cNvPr>
          <p:cNvSpPr/>
          <p:nvPr/>
        </p:nvSpPr>
        <p:spPr>
          <a:xfrm>
            <a:off x="4897519" y="1203532"/>
            <a:ext cx="2023754" cy="202375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A9C55F8A-0BF8-34AD-CB7F-4E541AFE6351}"/>
              </a:ext>
            </a:extLst>
          </p:cNvPr>
          <p:cNvSpPr/>
          <p:nvPr/>
        </p:nvSpPr>
        <p:spPr>
          <a:xfrm>
            <a:off x="5005394" y="1301608"/>
            <a:ext cx="1808004" cy="180800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C88048EA-879E-FD6E-A51E-8EC6186B7FFD}"/>
              </a:ext>
            </a:extLst>
          </p:cNvPr>
          <p:cNvSpPr/>
          <p:nvPr/>
        </p:nvSpPr>
        <p:spPr>
          <a:xfrm>
            <a:off x="7499982" y="2715904"/>
            <a:ext cx="2023754" cy="202375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D6DF9FE7-6972-A844-C30F-18E56E1BD050}"/>
              </a:ext>
            </a:extLst>
          </p:cNvPr>
          <p:cNvSpPr/>
          <p:nvPr/>
        </p:nvSpPr>
        <p:spPr>
          <a:xfrm>
            <a:off x="7607857" y="2813980"/>
            <a:ext cx="1808004" cy="180800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pic>
        <p:nvPicPr>
          <p:cNvPr id="22" name="Gráfico 21">
            <a:extLst>
              <a:ext uri="{FF2B5EF4-FFF2-40B4-BE49-F238E27FC236}">
                <a16:creationId xmlns:a16="http://schemas.microsoft.com/office/drawing/2014/main" id="{4178B600-B45B-7BF3-CAC6-99F9961288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4169" t="7405" r="3948" b="26865"/>
          <a:stretch/>
        </p:blipFill>
        <p:spPr>
          <a:xfrm>
            <a:off x="5148161" y="1563863"/>
            <a:ext cx="1435310" cy="1283494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71B25441-3513-F15E-0D18-3F3B67FB301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5049" t="12852" r="5200" b="32548"/>
          <a:stretch/>
        </p:blipFill>
        <p:spPr>
          <a:xfrm>
            <a:off x="7708112" y="3083172"/>
            <a:ext cx="1607494" cy="1222411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F5D5B182-677C-7DB6-AE4F-81AC9B3ED25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9720" t="3312" r="9868" b="23390"/>
          <a:stretch/>
        </p:blipFill>
        <p:spPr>
          <a:xfrm>
            <a:off x="2647327" y="3118868"/>
            <a:ext cx="1319212" cy="1503116"/>
          </a:xfrm>
          <a:prstGeom prst="rect">
            <a:avLst/>
          </a:prstGeom>
        </p:spPr>
      </p:pic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E1CBC6C1-8654-4911-A5CD-2683510C7BBD}"/>
              </a:ext>
            </a:extLst>
          </p:cNvPr>
          <p:cNvCxnSpPr>
            <a:cxnSpLocks/>
            <a:stCxn id="7" idx="5"/>
            <a:endCxn id="13" idx="1"/>
          </p:cNvCxnSpPr>
          <p:nvPr/>
        </p:nvCxnSpPr>
        <p:spPr>
          <a:xfrm>
            <a:off x="4024573" y="4627103"/>
            <a:ext cx="1375604" cy="296372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A4267316-6FD6-C2EC-C8D5-96FA22AE9950}"/>
              </a:ext>
            </a:extLst>
          </p:cNvPr>
          <p:cNvSpPr txBox="1"/>
          <p:nvPr/>
        </p:nvSpPr>
        <p:spPr>
          <a:xfrm>
            <a:off x="5284315" y="5280704"/>
            <a:ext cx="12991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OFF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49D8DF9-B852-EA80-6236-E7E79E2F75B2}"/>
              </a:ext>
            </a:extLst>
          </p:cNvPr>
          <p:cNvSpPr txBox="1"/>
          <p:nvPr/>
        </p:nvSpPr>
        <p:spPr>
          <a:xfrm rot="739501">
            <a:off x="4071177" y="4738808"/>
            <a:ext cx="930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>
                <a:solidFill>
                  <a:srgbClr val="FF0000"/>
                </a:solidFill>
                <a:latin typeface="Calibri" panose="020F0502020204030204" pitchFamily="34" charset="0"/>
              </a:rPr>
              <a:t>Desligar</a:t>
            </a:r>
            <a:endParaRPr lang="pt-BR" b="0" i="0" dirty="0">
              <a:solidFill>
                <a:srgbClr val="FF0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384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817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Inovação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2" y="1915523"/>
            <a:ext cx="3079753" cy="6309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1AA9A1-0CBC-C33F-A9C3-2E72DA4A0DA3}"/>
              </a:ext>
            </a:extLst>
          </p:cNvPr>
          <p:cNvSpPr txBox="1"/>
          <p:nvPr/>
        </p:nvSpPr>
        <p:spPr>
          <a:xfrm rot="16200000">
            <a:off x="9921491" y="3013501"/>
            <a:ext cx="3710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DIAGRAMAS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A1058B7B-22DC-7C62-653B-10998A7C13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9091" t="25556" r="19317" b="35926"/>
          <a:stretch/>
        </p:blipFill>
        <p:spPr>
          <a:xfrm>
            <a:off x="4891024" y="4978614"/>
            <a:ext cx="2119534" cy="1626798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17AAAC0B-D116-523F-FAB4-8B49614E684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t="30076" b="50000"/>
          <a:stretch/>
        </p:blipFill>
        <p:spPr>
          <a:xfrm>
            <a:off x="5400177" y="4786993"/>
            <a:ext cx="1095990" cy="272963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916885FF-D6FF-D300-C3A9-D76175AD0B22}"/>
              </a:ext>
            </a:extLst>
          </p:cNvPr>
          <p:cNvSpPr/>
          <p:nvPr/>
        </p:nvSpPr>
        <p:spPr>
          <a:xfrm>
            <a:off x="2297191" y="2899721"/>
            <a:ext cx="2023754" cy="202375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3F73474E-BD61-7672-40B2-70CB8E28B074}"/>
              </a:ext>
            </a:extLst>
          </p:cNvPr>
          <p:cNvSpPr/>
          <p:nvPr/>
        </p:nvSpPr>
        <p:spPr>
          <a:xfrm>
            <a:off x="2405066" y="2997797"/>
            <a:ext cx="1808004" cy="180800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57823F7A-1631-17C0-3F23-CD0CC4CA3E0E}"/>
              </a:ext>
            </a:extLst>
          </p:cNvPr>
          <p:cNvSpPr/>
          <p:nvPr/>
        </p:nvSpPr>
        <p:spPr>
          <a:xfrm>
            <a:off x="4897519" y="1203532"/>
            <a:ext cx="2023754" cy="202375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A9C55F8A-0BF8-34AD-CB7F-4E541AFE6351}"/>
              </a:ext>
            </a:extLst>
          </p:cNvPr>
          <p:cNvSpPr/>
          <p:nvPr/>
        </p:nvSpPr>
        <p:spPr>
          <a:xfrm>
            <a:off x="5005394" y="1301608"/>
            <a:ext cx="1808004" cy="1808004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C88048EA-879E-FD6E-A51E-8EC6186B7FFD}"/>
              </a:ext>
            </a:extLst>
          </p:cNvPr>
          <p:cNvSpPr/>
          <p:nvPr/>
        </p:nvSpPr>
        <p:spPr>
          <a:xfrm>
            <a:off x="7499982" y="2715904"/>
            <a:ext cx="2023754" cy="202375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D6DF9FE7-6972-A844-C30F-18E56E1BD050}"/>
              </a:ext>
            </a:extLst>
          </p:cNvPr>
          <p:cNvSpPr/>
          <p:nvPr/>
        </p:nvSpPr>
        <p:spPr>
          <a:xfrm>
            <a:off x="7607857" y="2813980"/>
            <a:ext cx="1808004" cy="180800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pic>
        <p:nvPicPr>
          <p:cNvPr id="22" name="Gráfico 21">
            <a:extLst>
              <a:ext uri="{FF2B5EF4-FFF2-40B4-BE49-F238E27FC236}">
                <a16:creationId xmlns:a16="http://schemas.microsoft.com/office/drawing/2014/main" id="{4178B600-B45B-7BF3-CAC6-99F9961288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4169" t="7405" r="3948" b="26865"/>
          <a:stretch/>
        </p:blipFill>
        <p:spPr>
          <a:xfrm>
            <a:off x="5148161" y="1563863"/>
            <a:ext cx="1435310" cy="1283494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71B25441-3513-F15E-0D18-3F3B67FB301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5049" t="12852" r="5200" b="32548"/>
          <a:stretch/>
        </p:blipFill>
        <p:spPr>
          <a:xfrm>
            <a:off x="7708112" y="3083172"/>
            <a:ext cx="1607494" cy="1222411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F5D5B182-677C-7DB6-AE4F-81AC9B3ED25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9720" t="3312" r="9868" b="23390"/>
          <a:stretch/>
        </p:blipFill>
        <p:spPr>
          <a:xfrm>
            <a:off x="2647327" y="3118868"/>
            <a:ext cx="1319212" cy="1503116"/>
          </a:xfrm>
          <a:prstGeom prst="rect">
            <a:avLst/>
          </a:prstGeom>
        </p:spPr>
      </p:pic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110D3F5A-6DAF-8338-36A5-1FCFF59D1826}"/>
              </a:ext>
            </a:extLst>
          </p:cNvPr>
          <p:cNvCxnSpPr>
            <a:cxnSpLocks/>
            <a:stCxn id="16" idx="4"/>
            <a:endCxn id="13" idx="0"/>
          </p:cNvCxnSpPr>
          <p:nvPr/>
        </p:nvCxnSpPr>
        <p:spPr>
          <a:xfrm>
            <a:off x="5909396" y="3227286"/>
            <a:ext cx="38776" cy="1559707"/>
          </a:xfrm>
          <a:prstGeom prst="straightConnector1">
            <a:avLst/>
          </a:prstGeom>
          <a:ln w="38100">
            <a:solidFill>
              <a:srgbClr val="FFC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Gráfico 16">
            <a:extLst>
              <a:ext uri="{FF2B5EF4-FFF2-40B4-BE49-F238E27FC236}">
                <a16:creationId xmlns:a16="http://schemas.microsoft.com/office/drawing/2014/main" id="{09EC45A8-7F5A-0AE8-BA06-B333C5D7B996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4169" t="7405" r="3948" b="26865"/>
          <a:stretch/>
        </p:blipFill>
        <p:spPr>
          <a:xfrm>
            <a:off x="5497904" y="5251577"/>
            <a:ext cx="900536" cy="805284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C4281246-5803-6D28-B16E-08271A67DDDD}"/>
              </a:ext>
            </a:extLst>
          </p:cNvPr>
          <p:cNvSpPr txBox="1"/>
          <p:nvPr/>
        </p:nvSpPr>
        <p:spPr>
          <a:xfrm>
            <a:off x="5400177" y="3685760"/>
            <a:ext cx="9854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pt-BR" dirty="0">
                <a:solidFill>
                  <a:srgbClr val="FFC000"/>
                </a:solidFill>
                <a:latin typeface="Calibri" panose="020F0502020204030204" pitchFamily="34" charset="0"/>
              </a:rPr>
              <a:t>Reiniciar</a:t>
            </a:r>
            <a:endParaRPr lang="pt-BR" b="0" i="0" dirty="0">
              <a:solidFill>
                <a:srgbClr val="FFC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78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817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Inovação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2" y="1915523"/>
            <a:ext cx="3079753" cy="6309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1AA9A1-0CBC-C33F-A9C3-2E72DA4A0DA3}"/>
              </a:ext>
            </a:extLst>
          </p:cNvPr>
          <p:cNvSpPr txBox="1"/>
          <p:nvPr/>
        </p:nvSpPr>
        <p:spPr>
          <a:xfrm rot="16200000">
            <a:off x="9921491" y="3013501"/>
            <a:ext cx="3710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DIAGRAMAS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A1058B7B-22DC-7C62-653B-10998A7C13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9091" t="25556" r="19317" b="35926"/>
          <a:stretch/>
        </p:blipFill>
        <p:spPr>
          <a:xfrm>
            <a:off x="4891024" y="4978614"/>
            <a:ext cx="2119534" cy="1626798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17AAAC0B-D116-523F-FAB4-8B49614E684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t="30076" b="50000"/>
          <a:stretch/>
        </p:blipFill>
        <p:spPr>
          <a:xfrm>
            <a:off x="5400177" y="4786993"/>
            <a:ext cx="1095990" cy="272963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916885FF-D6FF-D300-C3A9-D76175AD0B22}"/>
              </a:ext>
            </a:extLst>
          </p:cNvPr>
          <p:cNvSpPr/>
          <p:nvPr/>
        </p:nvSpPr>
        <p:spPr>
          <a:xfrm>
            <a:off x="2297191" y="2899721"/>
            <a:ext cx="2023754" cy="202375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3F73474E-BD61-7672-40B2-70CB8E28B074}"/>
              </a:ext>
            </a:extLst>
          </p:cNvPr>
          <p:cNvSpPr/>
          <p:nvPr/>
        </p:nvSpPr>
        <p:spPr>
          <a:xfrm>
            <a:off x="2405066" y="2997797"/>
            <a:ext cx="1808004" cy="180800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57823F7A-1631-17C0-3F23-CD0CC4CA3E0E}"/>
              </a:ext>
            </a:extLst>
          </p:cNvPr>
          <p:cNvSpPr/>
          <p:nvPr/>
        </p:nvSpPr>
        <p:spPr>
          <a:xfrm>
            <a:off x="4897519" y="1203532"/>
            <a:ext cx="2023754" cy="202375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A9C55F8A-0BF8-34AD-CB7F-4E541AFE6351}"/>
              </a:ext>
            </a:extLst>
          </p:cNvPr>
          <p:cNvSpPr/>
          <p:nvPr/>
        </p:nvSpPr>
        <p:spPr>
          <a:xfrm>
            <a:off x="5005394" y="1301608"/>
            <a:ext cx="1808004" cy="180800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C88048EA-879E-FD6E-A51E-8EC6186B7FFD}"/>
              </a:ext>
            </a:extLst>
          </p:cNvPr>
          <p:cNvSpPr/>
          <p:nvPr/>
        </p:nvSpPr>
        <p:spPr>
          <a:xfrm>
            <a:off x="7499982" y="2715904"/>
            <a:ext cx="2023754" cy="202375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noFill/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D6DF9FE7-6972-A844-C30F-18E56E1BD050}"/>
              </a:ext>
            </a:extLst>
          </p:cNvPr>
          <p:cNvSpPr/>
          <p:nvPr/>
        </p:nvSpPr>
        <p:spPr>
          <a:xfrm>
            <a:off x="7607857" y="2813980"/>
            <a:ext cx="1808004" cy="180800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>
              <a:solidFill>
                <a:schemeClr val="tx1"/>
              </a:solidFill>
            </a:endParaRPr>
          </a:p>
        </p:txBody>
      </p:sp>
      <p:pic>
        <p:nvPicPr>
          <p:cNvPr id="22" name="Gráfico 21">
            <a:extLst>
              <a:ext uri="{FF2B5EF4-FFF2-40B4-BE49-F238E27FC236}">
                <a16:creationId xmlns:a16="http://schemas.microsoft.com/office/drawing/2014/main" id="{4178B600-B45B-7BF3-CAC6-99F9961288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4169" t="7405" r="3948" b="26865"/>
          <a:stretch/>
        </p:blipFill>
        <p:spPr>
          <a:xfrm>
            <a:off x="5148161" y="1563863"/>
            <a:ext cx="1435310" cy="1283494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71B25441-3513-F15E-0D18-3F3B67FB301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5049" t="12852" r="5200" b="32548"/>
          <a:stretch/>
        </p:blipFill>
        <p:spPr>
          <a:xfrm>
            <a:off x="7708112" y="3083172"/>
            <a:ext cx="1607494" cy="1222411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F5D5B182-677C-7DB6-AE4F-81AC9B3ED25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9720" t="3312" r="9868" b="23390"/>
          <a:stretch/>
        </p:blipFill>
        <p:spPr>
          <a:xfrm>
            <a:off x="2647327" y="3118868"/>
            <a:ext cx="1319212" cy="1503116"/>
          </a:xfrm>
          <a:prstGeom prst="rect">
            <a:avLst/>
          </a:prstGeom>
        </p:spPr>
      </p:pic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99CCD5F1-AEF9-5CF5-5F12-72E55AF3739A}"/>
              </a:ext>
            </a:extLst>
          </p:cNvPr>
          <p:cNvCxnSpPr>
            <a:stCxn id="20" idx="3"/>
            <a:endCxn id="13" idx="3"/>
          </p:cNvCxnSpPr>
          <p:nvPr/>
        </p:nvCxnSpPr>
        <p:spPr>
          <a:xfrm flipH="1">
            <a:off x="6496167" y="4443286"/>
            <a:ext cx="1300187" cy="480189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Gráfico 24">
            <a:extLst>
              <a:ext uri="{FF2B5EF4-FFF2-40B4-BE49-F238E27FC236}">
                <a16:creationId xmlns:a16="http://schemas.microsoft.com/office/drawing/2014/main" id="{8A49F3B2-F605-C4A9-1B2B-2A24D9AB6FEC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9558" r="10478" b="20379"/>
          <a:stretch/>
        </p:blipFill>
        <p:spPr>
          <a:xfrm>
            <a:off x="5547302" y="5155527"/>
            <a:ext cx="801740" cy="997882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A8A53569-DF96-53D1-D516-344DCF9267F3}"/>
              </a:ext>
            </a:extLst>
          </p:cNvPr>
          <p:cNvSpPr txBox="1"/>
          <p:nvPr/>
        </p:nvSpPr>
        <p:spPr>
          <a:xfrm rot="20316213">
            <a:off x="6826536" y="4595519"/>
            <a:ext cx="1080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>
                <a:latin typeface="Calibri" panose="020F0502020204030204" pitchFamily="34" charset="0"/>
              </a:rPr>
              <a:t>Comando</a:t>
            </a:r>
            <a:endParaRPr lang="pt-BR" b="0" i="0" dirty="0"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19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a Livre: Forma 3">
            <a:extLst>
              <a:ext uri="{FF2B5EF4-FFF2-40B4-BE49-F238E27FC236}">
                <a16:creationId xmlns:a16="http://schemas.microsoft.com/office/drawing/2014/main" id="{EEC8D0BD-0D49-3AA1-EC87-88C8718A9E40}"/>
              </a:ext>
            </a:extLst>
          </p:cNvPr>
          <p:cNvSpPr/>
          <p:nvPr/>
        </p:nvSpPr>
        <p:spPr>
          <a:xfrm rot="2700000">
            <a:off x="223003" y="-2038320"/>
            <a:ext cx="3780927" cy="5196742"/>
          </a:xfrm>
          <a:custGeom>
            <a:avLst/>
            <a:gdLst>
              <a:gd name="connsiteX0" fmla="*/ 0 w 3780927"/>
              <a:gd name="connsiteY0" fmla="*/ 3696800 h 5196742"/>
              <a:gd name="connsiteX1" fmla="*/ 3696800 w 3780927"/>
              <a:gd name="connsiteY1" fmla="*/ 0 h 5196742"/>
              <a:gd name="connsiteX2" fmla="*/ 3705408 w 3780927"/>
              <a:gd name="connsiteY2" fmla="*/ 17869 h 5196742"/>
              <a:gd name="connsiteX3" fmla="*/ 3780927 w 3780927"/>
              <a:gd name="connsiteY3" fmla="*/ 391928 h 5196742"/>
              <a:gd name="connsiteX4" fmla="*/ 3780927 w 3780927"/>
              <a:gd name="connsiteY4" fmla="*/ 4235756 h 5196742"/>
              <a:gd name="connsiteX5" fmla="*/ 2819941 w 3780927"/>
              <a:gd name="connsiteY5" fmla="*/ 5196742 h 5196742"/>
              <a:gd name="connsiteX6" fmla="*/ 1499942 w 3780927"/>
              <a:gd name="connsiteY6" fmla="*/ 5196742 h 519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80927" h="5196742">
                <a:moveTo>
                  <a:pt x="0" y="3696800"/>
                </a:moveTo>
                <a:lnTo>
                  <a:pt x="3696800" y="0"/>
                </a:lnTo>
                <a:lnTo>
                  <a:pt x="3705408" y="17869"/>
                </a:lnTo>
                <a:cubicBezTo>
                  <a:pt x="3754037" y="132839"/>
                  <a:pt x="3780927" y="259244"/>
                  <a:pt x="3780927" y="391928"/>
                </a:cubicBezTo>
                <a:lnTo>
                  <a:pt x="3780927" y="4235756"/>
                </a:lnTo>
                <a:cubicBezTo>
                  <a:pt x="3780927" y="4766494"/>
                  <a:pt x="3350679" y="5196742"/>
                  <a:pt x="2819941" y="5196742"/>
                </a:cubicBezTo>
                <a:lnTo>
                  <a:pt x="1499942" y="5196742"/>
                </a:lnTo>
                <a:close/>
              </a:path>
            </a:pathLst>
          </a:cu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46071"/>
            <a:ext cx="1958111" cy="8592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11B81FA-FFBE-DFE9-257E-4F4FECAC1EA1}"/>
              </a:ext>
            </a:extLst>
          </p:cNvPr>
          <p:cNvSpPr txBox="1"/>
          <p:nvPr/>
        </p:nvSpPr>
        <p:spPr>
          <a:xfrm rot="16200000">
            <a:off x="9219877" y="3013501"/>
            <a:ext cx="51068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DEMONSTRAÇÃO</a:t>
            </a:r>
          </a:p>
        </p:txBody>
      </p:sp>
      <p:pic>
        <p:nvPicPr>
          <p:cNvPr id="2050" name="Picture 2" descr="Amazon Web Services (AWS) | OpenText">
            <a:extLst>
              <a:ext uri="{FF2B5EF4-FFF2-40B4-BE49-F238E27FC236}">
                <a16:creationId xmlns:a16="http://schemas.microsoft.com/office/drawing/2014/main" id="{5F833813-D6FA-4E31-38DA-4B2E3B890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693" y="2403253"/>
            <a:ext cx="925586" cy="609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Java Logo and symbol, meaning, history, sign.">
            <a:extLst>
              <a:ext uri="{FF2B5EF4-FFF2-40B4-BE49-F238E27FC236}">
                <a16:creationId xmlns:a16="http://schemas.microsoft.com/office/drawing/2014/main" id="{941CCD12-E8D6-9D85-37C4-0351966EB7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90" r="35050"/>
          <a:stretch/>
        </p:blipFill>
        <p:spPr bwMode="auto">
          <a:xfrm>
            <a:off x="384398" y="1175956"/>
            <a:ext cx="742262" cy="131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91A25D6-77B1-987E-43AF-27338E065E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8" t="10289" r="6957" b="10819"/>
          <a:stretch/>
        </p:blipFill>
        <p:spPr bwMode="auto">
          <a:xfrm>
            <a:off x="2089807" y="1175956"/>
            <a:ext cx="1002992" cy="91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83B62671-7FE8-6919-D316-EBBFF6FB0D4C}"/>
              </a:ext>
            </a:extLst>
          </p:cNvPr>
          <p:cNvSpPr txBox="1"/>
          <p:nvPr/>
        </p:nvSpPr>
        <p:spPr>
          <a:xfrm rot="16200000">
            <a:off x="10763485" y="3013501"/>
            <a:ext cx="3908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CONCLUSÃO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2FC62A5-7C05-098C-F893-3397D9584067}"/>
              </a:ext>
            </a:extLst>
          </p:cNvPr>
          <p:cNvSpPr txBox="1"/>
          <p:nvPr/>
        </p:nvSpPr>
        <p:spPr>
          <a:xfrm>
            <a:off x="-3852310" y="1158256"/>
            <a:ext cx="3852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Aprendizado</a:t>
            </a:r>
          </a:p>
        </p:txBody>
      </p:sp>
    </p:spTree>
    <p:extLst>
      <p:ext uri="{BB962C8B-B14F-4D97-AF65-F5344CB8AC3E}">
        <p14:creationId xmlns:p14="http://schemas.microsoft.com/office/powerpoint/2010/main" val="249337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58BAA996-BA83-75E5-C698-9D9F8B41C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BB76C74-C2C3-1A0B-841C-1F2C09C9E929}"/>
              </a:ext>
            </a:extLst>
          </p:cNvPr>
          <p:cNvSpPr txBox="1"/>
          <p:nvPr/>
        </p:nvSpPr>
        <p:spPr>
          <a:xfrm rot="16200000">
            <a:off x="9822452" y="3013501"/>
            <a:ext cx="3908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CONCLUSÃO</a:t>
            </a:r>
          </a:p>
        </p:txBody>
      </p:sp>
      <p:pic>
        <p:nvPicPr>
          <p:cNvPr id="3" name="Imagem 2" descr="Imagem em preto e branco&#10;&#10;Descrição gerada automaticamente">
            <a:extLst>
              <a:ext uri="{FF2B5EF4-FFF2-40B4-BE49-F238E27FC236}">
                <a16:creationId xmlns:a16="http://schemas.microsoft.com/office/drawing/2014/main" id="{A2FDD0FE-5C5B-4E8F-F62F-32EA24FA2B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FD90DF88-2B17-E47B-6647-A02069D10834}"/>
              </a:ext>
            </a:extLst>
          </p:cNvPr>
          <p:cNvSpPr/>
          <p:nvPr/>
        </p:nvSpPr>
        <p:spPr>
          <a:xfrm>
            <a:off x="0" y="2076136"/>
            <a:ext cx="4114800" cy="57415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9DF4F7C-3C4A-5873-DAF5-8BE2924557AB}"/>
              </a:ext>
            </a:extLst>
          </p:cNvPr>
          <p:cNvSpPr txBox="1"/>
          <p:nvPr/>
        </p:nvSpPr>
        <p:spPr>
          <a:xfrm>
            <a:off x="262491" y="1158256"/>
            <a:ext cx="3852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Aprendizado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6C29B43-5B29-988B-131A-195476CC59FA}"/>
              </a:ext>
            </a:extLst>
          </p:cNvPr>
          <p:cNvSpPr txBox="1"/>
          <p:nvPr/>
        </p:nvSpPr>
        <p:spPr>
          <a:xfrm>
            <a:off x="248937" y="2256686"/>
            <a:ext cx="912304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Os benefícios do trabalho em equipe</a:t>
            </a:r>
          </a:p>
          <a:p>
            <a:endParaRPr lang="pt-BR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Como é importante o planejamento para uma boa execução do projeto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A satisfação de se desafiar e chegar no resultado idealizado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Perda do frio na barriga na hora de apresentar</a:t>
            </a:r>
          </a:p>
        </p:txBody>
      </p:sp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012F639D-717F-48C4-B672-DAA69D6E1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55496" y="2376980"/>
            <a:ext cx="4949794" cy="1647353"/>
          </a:xfrm>
          <a:prstGeom prst="rect">
            <a:avLst/>
          </a:prstGeom>
        </p:spPr>
      </p:pic>
      <p:pic>
        <p:nvPicPr>
          <p:cNvPr id="8" name="Imagem 7" descr="https://cdn.greatpages.com.br/www.elera.io/1687223889/imagens/desktop/6836438.png">
            <a:extLst>
              <a:ext uri="{FF2B5EF4-FFF2-40B4-BE49-F238E27FC236}">
                <a16:creationId xmlns:a16="http://schemas.microsoft.com/office/drawing/2014/main" id="{1ED7CD73-7D16-C4DF-805F-F68A4CA965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8573" y="2644163"/>
            <a:ext cx="4552191" cy="128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733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58BAA996-BA83-75E5-C698-9D9F8B41C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BB76C74-C2C3-1A0B-841C-1F2C09C9E929}"/>
              </a:ext>
            </a:extLst>
          </p:cNvPr>
          <p:cNvSpPr txBox="1"/>
          <p:nvPr/>
        </p:nvSpPr>
        <p:spPr>
          <a:xfrm rot="16200000">
            <a:off x="9773086" y="3013501"/>
            <a:ext cx="4006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APOIADORES</a:t>
            </a:r>
          </a:p>
        </p:txBody>
      </p:sp>
      <p:pic>
        <p:nvPicPr>
          <p:cNvPr id="3" name="Imagem 2" descr="Imagem em preto e branco&#10;&#10;Descrição gerada automaticamente">
            <a:extLst>
              <a:ext uri="{FF2B5EF4-FFF2-40B4-BE49-F238E27FC236}">
                <a16:creationId xmlns:a16="http://schemas.microsoft.com/office/drawing/2014/main" id="{A222E94F-A064-EFAD-BE85-E0D8988AA9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4E7C64CE-F27B-1F04-28BC-7622FDFE20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80" y="2376980"/>
            <a:ext cx="4949794" cy="1647353"/>
          </a:xfrm>
          <a:prstGeom prst="rect">
            <a:avLst/>
          </a:prstGeom>
        </p:spPr>
      </p:pic>
      <p:pic>
        <p:nvPicPr>
          <p:cNvPr id="8" name="Imagem 7" descr="https://cdn.greatpages.com.br/www.elera.io/1687223889/imagens/desktop/6836438.png">
            <a:extLst>
              <a:ext uri="{FF2B5EF4-FFF2-40B4-BE49-F238E27FC236}">
                <a16:creationId xmlns:a16="http://schemas.microsoft.com/office/drawing/2014/main" id="{7BFF2F6A-AC1E-F5A2-BFE0-E9BB13047B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4173" y="2644163"/>
            <a:ext cx="4552191" cy="128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576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3816" y="1984326"/>
            <a:ext cx="3641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Matheus </a:t>
            </a:r>
            <a:r>
              <a:rPr lang="pt-BR" sz="3200" dirty="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Shoji</a:t>
            </a:r>
            <a:endParaRPr lang="pt-BR" sz="3200" dirty="0">
              <a:ln w="0"/>
              <a:solidFill>
                <a:srgbClr val="4D628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51F1860C-D003-728A-AA0D-8F3EB4BF7D06}"/>
              </a:ext>
            </a:extLst>
          </p:cNvPr>
          <p:cNvSpPr/>
          <p:nvPr/>
        </p:nvSpPr>
        <p:spPr>
          <a:xfrm>
            <a:off x="-50688" y="3343244"/>
            <a:ext cx="4110624" cy="65070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 descr="Homem de óculos e camisa azul&#10;&#10;Descrição gerada automaticamente">
            <a:extLst>
              <a:ext uri="{FF2B5EF4-FFF2-40B4-BE49-F238E27FC236}">
                <a16:creationId xmlns:a16="http://schemas.microsoft.com/office/drawing/2014/main" id="{51F8C28F-FF9A-774F-3B28-7AB28B94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0" r="11798"/>
          <a:stretch>
            <a:fillRect/>
          </a:stretch>
        </p:blipFill>
        <p:spPr>
          <a:xfrm>
            <a:off x="5357347" y="1444540"/>
            <a:ext cx="1075348" cy="166442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E71D315D-1DFE-0511-9163-2E98A6D7CB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b="5542"/>
          <a:stretch>
            <a:fillRect/>
          </a:stretch>
        </p:blipFill>
        <p:spPr>
          <a:xfrm>
            <a:off x="7441504" y="1443973"/>
            <a:ext cx="1076166" cy="1664988"/>
          </a:xfrm>
          <a:custGeom>
            <a:avLst/>
            <a:gdLst>
              <a:gd name="connsiteX0" fmla="*/ 375495 w 2343802"/>
              <a:gd name="connsiteY0" fmla="*/ 0 h 3626208"/>
              <a:gd name="connsiteX1" fmla="*/ 1968309 w 2343802"/>
              <a:gd name="connsiteY1" fmla="*/ 0 h 3626208"/>
              <a:gd name="connsiteX2" fmla="*/ 2031889 w 2343802"/>
              <a:gd name="connsiteY2" fmla="*/ 6410 h 3626208"/>
              <a:gd name="connsiteX3" fmla="*/ 2335867 w 2343802"/>
              <a:gd name="connsiteY3" fmla="*/ 310387 h 3626208"/>
              <a:gd name="connsiteX4" fmla="*/ 2343802 w 2343802"/>
              <a:gd name="connsiteY4" fmla="*/ 389105 h 3626208"/>
              <a:gd name="connsiteX5" fmla="*/ 2343802 w 2343802"/>
              <a:gd name="connsiteY5" fmla="*/ 3235576 h 3626208"/>
              <a:gd name="connsiteX6" fmla="*/ 2335867 w 2343802"/>
              <a:gd name="connsiteY6" fmla="*/ 3314294 h 3626208"/>
              <a:gd name="connsiteX7" fmla="*/ 1953161 w 2343802"/>
              <a:gd name="connsiteY7" fmla="*/ 3626208 h 3626208"/>
              <a:gd name="connsiteX8" fmla="*/ 390642 w 2343802"/>
              <a:gd name="connsiteY8" fmla="*/ 3626208 h 3626208"/>
              <a:gd name="connsiteX9" fmla="*/ 0 w 2343802"/>
              <a:gd name="connsiteY9" fmla="*/ 3235566 h 3626208"/>
              <a:gd name="connsiteX10" fmla="*/ 0 w 2343802"/>
              <a:gd name="connsiteY10" fmla="*/ 389115 h 3626208"/>
              <a:gd name="connsiteX11" fmla="*/ 311914 w 2343802"/>
              <a:gd name="connsiteY11" fmla="*/ 6410 h 36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3802" h="3626208">
                <a:moveTo>
                  <a:pt x="375495" y="0"/>
                </a:moveTo>
                <a:lnTo>
                  <a:pt x="1968309" y="0"/>
                </a:lnTo>
                <a:lnTo>
                  <a:pt x="2031889" y="6410"/>
                </a:lnTo>
                <a:cubicBezTo>
                  <a:pt x="2184468" y="37632"/>
                  <a:pt x="2304644" y="157808"/>
                  <a:pt x="2335867" y="310387"/>
                </a:cubicBezTo>
                <a:lnTo>
                  <a:pt x="2343802" y="389105"/>
                </a:lnTo>
                <a:lnTo>
                  <a:pt x="2343802" y="3235576"/>
                </a:lnTo>
                <a:lnTo>
                  <a:pt x="2335867" y="3314294"/>
                </a:lnTo>
                <a:cubicBezTo>
                  <a:pt x="2299441" y="3492304"/>
                  <a:pt x="2141939" y="3626208"/>
                  <a:pt x="1953161" y="3626208"/>
                </a:cubicBezTo>
                <a:lnTo>
                  <a:pt x="390642" y="3626208"/>
                </a:lnTo>
                <a:cubicBezTo>
                  <a:pt x="174896" y="3626208"/>
                  <a:pt x="0" y="3451312"/>
                  <a:pt x="0" y="3235566"/>
                </a:cubicBezTo>
                <a:lnTo>
                  <a:pt x="0" y="389115"/>
                </a:lnTo>
                <a:cubicBezTo>
                  <a:pt x="0" y="200337"/>
                  <a:pt x="133905" y="42835"/>
                  <a:pt x="311914" y="6410"/>
                </a:cubicBezTo>
                <a:close/>
              </a:path>
            </a:pathLst>
          </a:custGeom>
        </p:spPr>
      </p:pic>
      <p:pic>
        <p:nvPicPr>
          <p:cNvPr id="3" name="Imagem 2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D9EAA4B4-F350-64EE-A0A8-69AF32AC485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9" r="12684"/>
          <a:stretch>
            <a:fillRect/>
          </a:stretch>
        </p:blipFill>
        <p:spPr>
          <a:xfrm>
            <a:off x="9440155" y="1444538"/>
            <a:ext cx="1074616" cy="166329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6" name="Imagem 5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1549D146-CEA2-5F10-4A79-1AFDA4B55F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6" t="3065" r="247"/>
          <a:stretch>
            <a:fillRect/>
          </a:stretch>
        </p:blipFill>
        <p:spPr>
          <a:xfrm>
            <a:off x="7441504" y="3268724"/>
            <a:ext cx="1076166" cy="1665686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9" name="Imagem 8" descr="Visualização da imagem">
            <a:extLst>
              <a:ext uri="{FF2B5EF4-FFF2-40B4-BE49-F238E27FC236}">
                <a16:creationId xmlns:a16="http://schemas.microsoft.com/office/drawing/2014/main" id="{6491C252-6751-8982-5E0C-8C94A8A9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0985" r="10603"/>
          <a:stretch>
            <a:fillRect/>
          </a:stretch>
        </p:blipFill>
        <p:spPr bwMode="auto">
          <a:xfrm>
            <a:off x="5322245" y="3269922"/>
            <a:ext cx="1110450" cy="1718752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E618201-7B51-77E4-273B-FB17DDA6921F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0233" t="1960" r="6965" b="1960"/>
          <a:stretch>
            <a:fillRect/>
          </a:stretch>
        </p:blipFill>
        <p:spPr>
          <a:xfrm>
            <a:off x="9440156" y="3270556"/>
            <a:ext cx="1074616" cy="1662588"/>
          </a:xfrm>
          <a:custGeom>
            <a:avLst/>
            <a:gdLst>
              <a:gd name="connsiteX0" fmla="*/ 144969 w 869795"/>
              <a:gd name="connsiteY0" fmla="*/ 0 h 1345701"/>
              <a:gd name="connsiteX1" fmla="*/ 724826 w 869795"/>
              <a:gd name="connsiteY1" fmla="*/ 0 h 1345701"/>
              <a:gd name="connsiteX2" fmla="*/ 869795 w 869795"/>
              <a:gd name="connsiteY2" fmla="*/ 144969 h 1345701"/>
              <a:gd name="connsiteX3" fmla="*/ 869795 w 869795"/>
              <a:gd name="connsiteY3" fmla="*/ 1200732 h 1345701"/>
              <a:gd name="connsiteX4" fmla="*/ 724826 w 869795"/>
              <a:gd name="connsiteY4" fmla="*/ 1345701 h 1345701"/>
              <a:gd name="connsiteX5" fmla="*/ 144969 w 869795"/>
              <a:gd name="connsiteY5" fmla="*/ 1345701 h 1345701"/>
              <a:gd name="connsiteX6" fmla="*/ 0 w 869795"/>
              <a:gd name="connsiteY6" fmla="*/ 1200732 h 1345701"/>
              <a:gd name="connsiteX7" fmla="*/ 0 w 869795"/>
              <a:gd name="connsiteY7" fmla="*/ 144969 h 1345701"/>
              <a:gd name="connsiteX8" fmla="*/ 144969 w 869795"/>
              <a:gd name="connsiteY8" fmla="*/ 0 h 134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795" h="1345701">
                <a:moveTo>
                  <a:pt x="144969" y="0"/>
                </a:moveTo>
                <a:lnTo>
                  <a:pt x="724826" y="0"/>
                </a:lnTo>
                <a:cubicBezTo>
                  <a:pt x="804890" y="0"/>
                  <a:pt x="869795" y="64905"/>
                  <a:pt x="869795" y="144969"/>
                </a:cubicBezTo>
                <a:lnTo>
                  <a:pt x="869795" y="1200732"/>
                </a:lnTo>
                <a:cubicBezTo>
                  <a:pt x="869795" y="1280796"/>
                  <a:pt x="804890" y="1345701"/>
                  <a:pt x="724826" y="1345701"/>
                </a:cubicBezTo>
                <a:lnTo>
                  <a:pt x="144969" y="1345701"/>
                </a:lnTo>
                <a:cubicBezTo>
                  <a:pt x="64905" y="1345701"/>
                  <a:pt x="0" y="1280796"/>
                  <a:pt x="0" y="1200732"/>
                </a:cubicBezTo>
                <a:lnTo>
                  <a:pt x="0" y="144969"/>
                </a:lnTo>
                <a:cubicBezTo>
                  <a:pt x="0" y="64905"/>
                  <a:pt x="64905" y="0"/>
                  <a:pt x="144969" y="0"/>
                </a:cubicBezTo>
                <a:close/>
              </a:path>
            </a:pathLst>
          </a:cu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A3F069-F3F0-BC1C-BDF5-C8EDAF5F3ABD}"/>
              </a:ext>
            </a:extLst>
          </p:cNvPr>
          <p:cNvSpPr txBox="1"/>
          <p:nvPr/>
        </p:nvSpPr>
        <p:spPr>
          <a:xfrm>
            <a:off x="250880" y="2820024"/>
            <a:ext cx="3952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Arthur </a:t>
            </a:r>
            <a:r>
              <a:rPr lang="pt-BR" dirty="0" err="1"/>
              <a:t>Wolfresgrun</a:t>
            </a:r>
            <a:r>
              <a:rPr lang="pt-BR" dirty="0"/>
              <a:t>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76F98BF-7428-EBBD-8352-387A69E58BC6}"/>
              </a:ext>
            </a:extLst>
          </p:cNvPr>
          <p:cNvSpPr txBox="1"/>
          <p:nvPr/>
        </p:nvSpPr>
        <p:spPr>
          <a:xfrm>
            <a:off x="236621" y="3529766"/>
            <a:ext cx="3641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Giulia Carmona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454C99-921C-E59D-EE13-5A018870BE8C}"/>
              </a:ext>
            </a:extLst>
          </p:cNvPr>
          <p:cNvSpPr txBox="1"/>
          <p:nvPr/>
        </p:nvSpPr>
        <p:spPr>
          <a:xfrm>
            <a:off x="236621" y="4973194"/>
            <a:ext cx="382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Guilherme Gonçalves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56238C0-AC51-18FF-1D75-E528F84D545B}"/>
              </a:ext>
            </a:extLst>
          </p:cNvPr>
          <p:cNvSpPr txBox="1"/>
          <p:nvPr/>
        </p:nvSpPr>
        <p:spPr>
          <a:xfrm>
            <a:off x="262492" y="4251480"/>
            <a:ext cx="366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Marcelo Souza</a:t>
            </a:r>
          </a:p>
        </p:txBody>
      </p:sp>
    </p:spTree>
    <p:extLst>
      <p:ext uri="{BB962C8B-B14F-4D97-AF65-F5344CB8AC3E}">
        <p14:creationId xmlns:p14="http://schemas.microsoft.com/office/powerpoint/2010/main" val="3419444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3816" y="1984326"/>
            <a:ext cx="3641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Matheus </a:t>
            </a:r>
            <a:r>
              <a:rPr lang="pt-BR" sz="3200" dirty="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Shoji</a:t>
            </a:r>
            <a:endParaRPr lang="pt-BR" sz="3200" dirty="0">
              <a:ln w="0"/>
              <a:solidFill>
                <a:srgbClr val="4D628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51F1860C-D003-728A-AA0D-8F3EB4BF7D06}"/>
              </a:ext>
            </a:extLst>
          </p:cNvPr>
          <p:cNvSpPr/>
          <p:nvPr/>
        </p:nvSpPr>
        <p:spPr>
          <a:xfrm>
            <a:off x="-50688" y="4052985"/>
            <a:ext cx="3315096" cy="5247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 descr="Homem de óculos e camisa azul&#10;&#10;Descrição gerada automaticamente">
            <a:extLst>
              <a:ext uri="{FF2B5EF4-FFF2-40B4-BE49-F238E27FC236}">
                <a16:creationId xmlns:a16="http://schemas.microsoft.com/office/drawing/2014/main" id="{51F8C28F-FF9A-774F-3B28-7AB28B94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0" r="11798"/>
          <a:stretch>
            <a:fillRect/>
          </a:stretch>
        </p:blipFill>
        <p:spPr>
          <a:xfrm>
            <a:off x="5357347" y="1444540"/>
            <a:ext cx="1075348" cy="166442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E71D315D-1DFE-0511-9163-2E98A6D7CB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b="5542"/>
          <a:stretch>
            <a:fillRect/>
          </a:stretch>
        </p:blipFill>
        <p:spPr>
          <a:xfrm>
            <a:off x="7441504" y="1443973"/>
            <a:ext cx="1076166" cy="1664988"/>
          </a:xfrm>
          <a:custGeom>
            <a:avLst/>
            <a:gdLst>
              <a:gd name="connsiteX0" fmla="*/ 375495 w 2343802"/>
              <a:gd name="connsiteY0" fmla="*/ 0 h 3626208"/>
              <a:gd name="connsiteX1" fmla="*/ 1968309 w 2343802"/>
              <a:gd name="connsiteY1" fmla="*/ 0 h 3626208"/>
              <a:gd name="connsiteX2" fmla="*/ 2031889 w 2343802"/>
              <a:gd name="connsiteY2" fmla="*/ 6410 h 3626208"/>
              <a:gd name="connsiteX3" fmla="*/ 2335867 w 2343802"/>
              <a:gd name="connsiteY3" fmla="*/ 310387 h 3626208"/>
              <a:gd name="connsiteX4" fmla="*/ 2343802 w 2343802"/>
              <a:gd name="connsiteY4" fmla="*/ 389105 h 3626208"/>
              <a:gd name="connsiteX5" fmla="*/ 2343802 w 2343802"/>
              <a:gd name="connsiteY5" fmla="*/ 3235576 h 3626208"/>
              <a:gd name="connsiteX6" fmla="*/ 2335867 w 2343802"/>
              <a:gd name="connsiteY6" fmla="*/ 3314294 h 3626208"/>
              <a:gd name="connsiteX7" fmla="*/ 1953161 w 2343802"/>
              <a:gd name="connsiteY7" fmla="*/ 3626208 h 3626208"/>
              <a:gd name="connsiteX8" fmla="*/ 390642 w 2343802"/>
              <a:gd name="connsiteY8" fmla="*/ 3626208 h 3626208"/>
              <a:gd name="connsiteX9" fmla="*/ 0 w 2343802"/>
              <a:gd name="connsiteY9" fmla="*/ 3235566 h 3626208"/>
              <a:gd name="connsiteX10" fmla="*/ 0 w 2343802"/>
              <a:gd name="connsiteY10" fmla="*/ 389115 h 3626208"/>
              <a:gd name="connsiteX11" fmla="*/ 311914 w 2343802"/>
              <a:gd name="connsiteY11" fmla="*/ 6410 h 36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3802" h="3626208">
                <a:moveTo>
                  <a:pt x="375495" y="0"/>
                </a:moveTo>
                <a:lnTo>
                  <a:pt x="1968309" y="0"/>
                </a:lnTo>
                <a:lnTo>
                  <a:pt x="2031889" y="6410"/>
                </a:lnTo>
                <a:cubicBezTo>
                  <a:pt x="2184468" y="37632"/>
                  <a:pt x="2304644" y="157808"/>
                  <a:pt x="2335867" y="310387"/>
                </a:cubicBezTo>
                <a:lnTo>
                  <a:pt x="2343802" y="389105"/>
                </a:lnTo>
                <a:lnTo>
                  <a:pt x="2343802" y="3235576"/>
                </a:lnTo>
                <a:lnTo>
                  <a:pt x="2335867" y="3314294"/>
                </a:lnTo>
                <a:cubicBezTo>
                  <a:pt x="2299441" y="3492304"/>
                  <a:pt x="2141939" y="3626208"/>
                  <a:pt x="1953161" y="3626208"/>
                </a:cubicBezTo>
                <a:lnTo>
                  <a:pt x="390642" y="3626208"/>
                </a:lnTo>
                <a:cubicBezTo>
                  <a:pt x="174896" y="3626208"/>
                  <a:pt x="0" y="3451312"/>
                  <a:pt x="0" y="3235566"/>
                </a:cubicBezTo>
                <a:lnTo>
                  <a:pt x="0" y="389115"/>
                </a:lnTo>
                <a:cubicBezTo>
                  <a:pt x="0" y="200337"/>
                  <a:pt x="133905" y="42835"/>
                  <a:pt x="311914" y="6410"/>
                </a:cubicBezTo>
                <a:close/>
              </a:path>
            </a:pathLst>
          </a:custGeom>
        </p:spPr>
      </p:pic>
      <p:pic>
        <p:nvPicPr>
          <p:cNvPr id="3" name="Imagem 2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D9EAA4B4-F350-64EE-A0A8-69AF32AC48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9" r="12684"/>
          <a:stretch>
            <a:fillRect/>
          </a:stretch>
        </p:blipFill>
        <p:spPr>
          <a:xfrm>
            <a:off x="9440155" y="1444538"/>
            <a:ext cx="1074616" cy="166329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6" name="Imagem 5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1549D146-CEA2-5F10-4A79-1AFDA4B55F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6" t="3065" r="247"/>
          <a:stretch>
            <a:fillRect/>
          </a:stretch>
        </p:blipFill>
        <p:spPr>
          <a:xfrm>
            <a:off x="7441504" y="3268724"/>
            <a:ext cx="1076166" cy="1665686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9" name="Imagem 8" descr="Visualização da imagem">
            <a:extLst>
              <a:ext uri="{FF2B5EF4-FFF2-40B4-BE49-F238E27FC236}">
                <a16:creationId xmlns:a16="http://schemas.microsoft.com/office/drawing/2014/main" id="{6491C252-6751-8982-5E0C-8C94A8A9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0985" r="10603"/>
          <a:stretch>
            <a:fillRect/>
          </a:stretch>
        </p:blipFill>
        <p:spPr bwMode="auto">
          <a:xfrm>
            <a:off x="5322245" y="3269922"/>
            <a:ext cx="1110450" cy="1718752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E618201-7B51-77E4-273B-FB17DDA6921F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0233" t="1960" r="6965" b="1960"/>
          <a:stretch>
            <a:fillRect/>
          </a:stretch>
        </p:blipFill>
        <p:spPr>
          <a:xfrm>
            <a:off x="9440156" y="3270556"/>
            <a:ext cx="1074616" cy="1662588"/>
          </a:xfrm>
          <a:custGeom>
            <a:avLst/>
            <a:gdLst>
              <a:gd name="connsiteX0" fmla="*/ 144969 w 869795"/>
              <a:gd name="connsiteY0" fmla="*/ 0 h 1345701"/>
              <a:gd name="connsiteX1" fmla="*/ 724826 w 869795"/>
              <a:gd name="connsiteY1" fmla="*/ 0 h 1345701"/>
              <a:gd name="connsiteX2" fmla="*/ 869795 w 869795"/>
              <a:gd name="connsiteY2" fmla="*/ 144969 h 1345701"/>
              <a:gd name="connsiteX3" fmla="*/ 869795 w 869795"/>
              <a:gd name="connsiteY3" fmla="*/ 1200732 h 1345701"/>
              <a:gd name="connsiteX4" fmla="*/ 724826 w 869795"/>
              <a:gd name="connsiteY4" fmla="*/ 1345701 h 1345701"/>
              <a:gd name="connsiteX5" fmla="*/ 144969 w 869795"/>
              <a:gd name="connsiteY5" fmla="*/ 1345701 h 1345701"/>
              <a:gd name="connsiteX6" fmla="*/ 0 w 869795"/>
              <a:gd name="connsiteY6" fmla="*/ 1200732 h 1345701"/>
              <a:gd name="connsiteX7" fmla="*/ 0 w 869795"/>
              <a:gd name="connsiteY7" fmla="*/ 144969 h 1345701"/>
              <a:gd name="connsiteX8" fmla="*/ 144969 w 869795"/>
              <a:gd name="connsiteY8" fmla="*/ 0 h 134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795" h="1345701">
                <a:moveTo>
                  <a:pt x="144969" y="0"/>
                </a:moveTo>
                <a:lnTo>
                  <a:pt x="724826" y="0"/>
                </a:lnTo>
                <a:cubicBezTo>
                  <a:pt x="804890" y="0"/>
                  <a:pt x="869795" y="64905"/>
                  <a:pt x="869795" y="144969"/>
                </a:cubicBezTo>
                <a:lnTo>
                  <a:pt x="869795" y="1200732"/>
                </a:lnTo>
                <a:cubicBezTo>
                  <a:pt x="869795" y="1280796"/>
                  <a:pt x="804890" y="1345701"/>
                  <a:pt x="724826" y="1345701"/>
                </a:cubicBezTo>
                <a:lnTo>
                  <a:pt x="144969" y="1345701"/>
                </a:lnTo>
                <a:cubicBezTo>
                  <a:pt x="64905" y="1345701"/>
                  <a:pt x="0" y="1280796"/>
                  <a:pt x="0" y="1200732"/>
                </a:cubicBezTo>
                <a:lnTo>
                  <a:pt x="0" y="144969"/>
                </a:lnTo>
                <a:cubicBezTo>
                  <a:pt x="0" y="64905"/>
                  <a:pt x="64905" y="0"/>
                  <a:pt x="144969" y="0"/>
                </a:cubicBezTo>
                <a:close/>
              </a:path>
            </a:pathLst>
          </a:cu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A3F069-F3F0-BC1C-BDF5-C8EDAF5F3ABD}"/>
              </a:ext>
            </a:extLst>
          </p:cNvPr>
          <p:cNvSpPr txBox="1"/>
          <p:nvPr/>
        </p:nvSpPr>
        <p:spPr>
          <a:xfrm>
            <a:off x="250880" y="2820024"/>
            <a:ext cx="3952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Arthur </a:t>
            </a:r>
            <a:r>
              <a:rPr lang="pt-BR" dirty="0" err="1"/>
              <a:t>Wolfresgrun</a:t>
            </a:r>
            <a:r>
              <a:rPr lang="pt-BR" dirty="0"/>
              <a:t>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76F98BF-7428-EBBD-8352-387A69E58BC6}"/>
              </a:ext>
            </a:extLst>
          </p:cNvPr>
          <p:cNvSpPr txBox="1"/>
          <p:nvPr/>
        </p:nvSpPr>
        <p:spPr>
          <a:xfrm>
            <a:off x="236621" y="3529766"/>
            <a:ext cx="32198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Giulia Carmona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454C99-921C-E59D-EE13-5A018870BE8C}"/>
              </a:ext>
            </a:extLst>
          </p:cNvPr>
          <p:cNvSpPr txBox="1"/>
          <p:nvPr/>
        </p:nvSpPr>
        <p:spPr>
          <a:xfrm>
            <a:off x="236621" y="4973194"/>
            <a:ext cx="382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Guilherme Gonçalves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56238C0-AC51-18FF-1D75-E528F84D545B}"/>
              </a:ext>
            </a:extLst>
          </p:cNvPr>
          <p:cNvSpPr txBox="1"/>
          <p:nvPr/>
        </p:nvSpPr>
        <p:spPr>
          <a:xfrm>
            <a:off x="262492" y="4251480"/>
            <a:ext cx="366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Marcelo Souza</a:t>
            </a:r>
          </a:p>
        </p:txBody>
      </p:sp>
    </p:spTree>
    <p:extLst>
      <p:ext uri="{BB962C8B-B14F-4D97-AF65-F5344CB8AC3E}">
        <p14:creationId xmlns:p14="http://schemas.microsoft.com/office/powerpoint/2010/main" val="1243045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3816" y="1984326"/>
            <a:ext cx="3641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Matheus </a:t>
            </a:r>
            <a:r>
              <a:rPr lang="pt-BR" sz="3200" dirty="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Shoji</a:t>
            </a:r>
            <a:endParaRPr lang="pt-BR" sz="3200" dirty="0">
              <a:ln w="0"/>
              <a:solidFill>
                <a:srgbClr val="4D628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51F1860C-D003-728A-AA0D-8F3EB4BF7D06}"/>
              </a:ext>
            </a:extLst>
          </p:cNvPr>
          <p:cNvSpPr/>
          <p:nvPr/>
        </p:nvSpPr>
        <p:spPr>
          <a:xfrm>
            <a:off x="-50688" y="4783778"/>
            <a:ext cx="3315096" cy="5247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 descr="Homem de óculos e camisa azul&#10;&#10;Descrição gerada automaticamente">
            <a:extLst>
              <a:ext uri="{FF2B5EF4-FFF2-40B4-BE49-F238E27FC236}">
                <a16:creationId xmlns:a16="http://schemas.microsoft.com/office/drawing/2014/main" id="{51F8C28F-FF9A-774F-3B28-7AB28B94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0" r="11798"/>
          <a:stretch>
            <a:fillRect/>
          </a:stretch>
        </p:blipFill>
        <p:spPr>
          <a:xfrm>
            <a:off x="5357347" y="1444540"/>
            <a:ext cx="1075348" cy="166442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E71D315D-1DFE-0511-9163-2E98A6D7CB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b="5542"/>
          <a:stretch>
            <a:fillRect/>
          </a:stretch>
        </p:blipFill>
        <p:spPr>
          <a:xfrm>
            <a:off x="7441504" y="1443973"/>
            <a:ext cx="1076166" cy="1664988"/>
          </a:xfrm>
          <a:custGeom>
            <a:avLst/>
            <a:gdLst>
              <a:gd name="connsiteX0" fmla="*/ 375495 w 2343802"/>
              <a:gd name="connsiteY0" fmla="*/ 0 h 3626208"/>
              <a:gd name="connsiteX1" fmla="*/ 1968309 w 2343802"/>
              <a:gd name="connsiteY1" fmla="*/ 0 h 3626208"/>
              <a:gd name="connsiteX2" fmla="*/ 2031889 w 2343802"/>
              <a:gd name="connsiteY2" fmla="*/ 6410 h 3626208"/>
              <a:gd name="connsiteX3" fmla="*/ 2335867 w 2343802"/>
              <a:gd name="connsiteY3" fmla="*/ 310387 h 3626208"/>
              <a:gd name="connsiteX4" fmla="*/ 2343802 w 2343802"/>
              <a:gd name="connsiteY4" fmla="*/ 389105 h 3626208"/>
              <a:gd name="connsiteX5" fmla="*/ 2343802 w 2343802"/>
              <a:gd name="connsiteY5" fmla="*/ 3235576 h 3626208"/>
              <a:gd name="connsiteX6" fmla="*/ 2335867 w 2343802"/>
              <a:gd name="connsiteY6" fmla="*/ 3314294 h 3626208"/>
              <a:gd name="connsiteX7" fmla="*/ 1953161 w 2343802"/>
              <a:gd name="connsiteY7" fmla="*/ 3626208 h 3626208"/>
              <a:gd name="connsiteX8" fmla="*/ 390642 w 2343802"/>
              <a:gd name="connsiteY8" fmla="*/ 3626208 h 3626208"/>
              <a:gd name="connsiteX9" fmla="*/ 0 w 2343802"/>
              <a:gd name="connsiteY9" fmla="*/ 3235566 h 3626208"/>
              <a:gd name="connsiteX10" fmla="*/ 0 w 2343802"/>
              <a:gd name="connsiteY10" fmla="*/ 389115 h 3626208"/>
              <a:gd name="connsiteX11" fmla="*/ 311914 w 2343802"/>
              <a:gd name="connsiteY11" fmla="*/ 6410 h 36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3802" h="3626208">
                <a:moveTo>
                  <a:pt x="375495" y="0"/>
                </a:moveTo>
                <a:lnTo>
                  <a:pt x="1968309" y="0"/>
                </a:lnTo>
                <a:lnTo>
                  <a:pt x="2031889" y="6410"/>
                </a:lnTo>
                <a:cubicBezTo>
                  <a:pt x="2184468" y="37632"/>
                  <a:pt x="2304644" y="157808"/>
                  <a:pt x="2335867" y="310387"/>
                </a:cubicBezTo>
                <a:lnTo>
                  <a:pt x="2343802" y="389105"/>
                </a:lnTo>
                <a:lnTo>
                  <a:pt x="2343802" y="3235576"/>
                </a:lnTo>
                <a:lnTo>
                  <a:pt x="2335867" y="3314294"/>
                </a:lnTo>
                <a:cubicBezTo>
                  <a:pt x="2299441" y="3492304"/>
                  <a:pt x="2141939" y="3626208"/>
                  <a:pt x="1953161" y="3626208"/>
                </a:cubicBezTo>
                <a:lnTo>
                  <a:pt x="390642" y="3626208"/>
                </a:lnTo>
                <a:cubicBezTo>
                  <a:pt x="174896" y="3626208"/>
                  <a:pt x="0" y="3451312"/>
                  <a:pt x="0" y="3235566"/>
                </a:cubicBezTo>
                <a:lnTo>
                  <a:pt x="0" y="389115"/>
                </a:lnTo>
                <a:cubicBezTo>
                  <a:pt x="0" y="200337"/>
                  <a:pt x="133905" y="42835"/>
                  <a:pt x="311914" y="6410"/>
                </a:cubicBezTo>
                <a:close/>
              </a:path>
            </a:pathLst>
          </a:custGeom>
        </p:spPr>
      </p:pic>
      <p:pic>
        <p:nvPicPr>
          <p:cNvPr id="3" name="Imagem 2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D9EAA4B4-F350-64EE-A0A8-69AF32AC48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9" r="12684"/>
          <a:stretch>
            <a:fillRect/>
          </a:stretch>
        </p:blipFill>
        <p:spPr>
          <a:xfrm>
            <a:off x="9440155" y="1444538"/>
            <a:ext cx="1074616" cy="166329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6" name="Imagem 5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1549D146-CEA2-5F10-4A79-1AFDA4B55F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6" t="3065" r="247"/>
          <a:stretch>
            <a:fillRect/>
          </a:stretch>
        </p:blipFill>
        <p:spPr>
          <a:xfrm>
            <a:off x="7441504" y="3268724"/>
            <a:ext cx="1076166" cy="1665686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9" name="Imagem 8" descr="Visualização da imagem">
            <a:extLst>
              <a:ext uri="{FF2B5EF4-FFF2-40B4-BE49-F238E27FC236}">
                <a16:creationId xmlns:a16="http://schemas.microsoft.com/office/drawing/2014/main" id="{6491C252-6751-8982-5E0C-8C94A8A9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0985" r="10603"/>
          <a:stretch>
            <a:fillRect/>
          </a:stretch>
        </p:blipFill>
        <p:spPr bwMode="auto">
          <a:xfrm>
            <a:off x="5322245" y="3269922"/>
            <a:ext cx="1110450" cy="1718752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E618201-7B51-77E4-273B-FB17DDA6921F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0233" t="1960" r="6965" b="1960"/>
          <a:stretch>
            <a:fillRect/>
          </a:stretch>
        </p:blipFill>
        <p:spPr>
          <a:xfrm>
            <a:off x="9440156" y="3270556"/>
            <a:ext cx="1074616" cy="1662588"/>
          </a:xfrm>
          <a:custGeom>
            <a:avLst/>
            <a:gdLst>
              <a:gd name="connsiteX0" fmla="*/ 144969 w 869795"/>
              <a:gd name="connsiteY0" fmla="*/ 0 h 1345701"/>
              <a:gd name="connsiteX1" fmla="*/ 724826 w 869795"/>
              <a:gd name="connsiteY1" fmla="*/ 0 h 1345701"/>
              <a:gd name="connsiteX2" fmla="*/ 869795 w 869795"/>
              <a:gd name="connsiteY2" fmla="*/ 144969 h 1345701"/>
              <a:gd name="connsiteX3" fmla="*/ 869795 w 869795"/>
              <a:gd name="connsiteY3" fmla="*/ 1200732 h 1345701"/>
              <a:gd name="connsiteX4" fmla="*/ 724826 w 869795"/>
              <a:gd name="connsiteY4" fmla="*/ 1345701 h 1345701"/>
              <a:gd name="connsiteX5" fmla="*/ 144969 w 869795"/>
              <a:gd name="connsiteY5" fmla="*/ 1345701 h 1345701"/>
              <a:gd name="connsiteX6" fmla="*/ 0 w 869795"/>
              <a:gd name="connsiteY6" fmla="*/ 1200732 h 1345701"/>
              <a:gd name="connsiteX7" fmla="*/ 0 w 869795"/>
              <a:gd name="connsiteY7" fmla="*/ 144969 h 1345701"/>
              <a:gd name="connsiteX8" fmla="*/ 144969 w 869795"/>
              <a:gd name="connsiteY8" fmla="*/ 0 h 134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795" h="1345701">
                <a:moveTo>
                  <a:pt x="144969" y="0"/>
                </a:moveTo>
                <a:lnTo>
                  <a:pt x="724826" y="0"/>
                </a:lnTo>
                <a:cubicBezTo>
                  <a:pt x="804890" y="0"/>
                  <a:pt x="869795" y="64905"/>
                  <a:pt x="869795" y="144969"/>
                </a:cubicBezTo>
                <a:lnTo>
                  <a:pt x="869795" y="1200732"/>
                </a:lnTo>
                <a:cubicBezTo>
                  <a:pt x="869795" y="1280796"/>
                  <a:pt x="804890" y="1345701"/>
                  <a:pt x="724826" y="1345701"/>
                </a:cubicBezTo>
                <a:lnTo>
                  <a:pt x="144969" y="1345701"/>
                </a:lnTo>
                <a:cubicBezTo>
                  <a:pt x="64905" y="1345701"/>
                  <a:pt x="0" y="1280796"/>
                  <a:pt x="0" y="1200732"/>
                </a:cubicBezTo>
                <a:lnTo>
                  <a:pt x="0" y="144969"/>
                </a:lnTo>
                <a:cubicBezTo>
                  <a:pt x="0" y="64905"/>
                  <a:pt x="64905" y="0"/>
                  <a:pt x="144969" y="0"/>
                </a:cubicBezTo>
                <a:close/>
              </a:path>
            </a:pathLst>
          </a:cu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A3F069-F3F0-BC1C-BDF5-C8EDAF5F3ABD}"/>
              </a:ext>
            </a:extLst>
          </p:cNvPr>
          <p:cNvSpPr txBox="1"/>
          <p:nvPr/>
        </p:nvSpPr>
        <p:spPr>
          <a:xfrm>
            <a:off x="250880" y="2820024"/>
            <a:ext cx="3952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Arthur </a:t>
            </a:r>
            <a:r>
              <a:rPr lang="pt-BR" dirty="0" err="1"/>
              <a:t>Wolfresgrun</a:t>
            </a:r>
            <a:r>
              <a:rPr lang="pt-BR" dirty="0"/>
              <a:t>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76F98BF-7428-EBBD-8352-387A69E58BC6}"/>
              </a:ext>
            </a:extLst>
          </p:cNvPr>
          <p:cNvSpPr txBox="1"/>
          <p:nvPr/>
        </p:nvSpPr>
        <p:spPr>
          <a:xfrm>
            <a:off x="236621" y="3529766"/>
            <a:ext cx="32198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Giulia Carmona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454C99-921C-E59D-EE13-5A018870BE8C}"/>
              </a:ext>
            </a:extLst>
          </p:cNvPr>
          <p:cNvSpPr txBox="1"/>
          <p:nvPr/>
        </p:nvSpPr>
        <p:spPr>
          <a:xfrm>
            <a:off x="236621" y="4973194"/>
            <a:ext cx="382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n w="0"/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Guilherme Gonçalves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56238C0-AC51-18FF-1D75-E528F84D545B}"/>
              </a:ext>
            </a:extLst>
          </p:cNvPr>
          <p:cNvSpPr txBox="1"/>
          <p:nvPr/>
        </p:nvSpPr>
        <p:spPr>
          <a:xfrm>
            <a:off x="262492" y="4251480"/>
            <a:ext cx="366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Marcelo Souza</a:t>
            </a:r>
          </a:p>
        </p:txBody>
      </p:sp>
    </p:spTree>
    <p:extLst>
      <p:ext uri="{BB962C8B-B14F-4D97-AF65-F5344CB8AC3E}">
        <p14:creationId xmlns:p14="http://schemas.microsoft.com/office/powerpoint/2010/main" val="249831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3816" y="1984326"/>
            <a:ext cx="3641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Matheus </a:t>
            </a:r>
            <a:r>
              <a:rPr lang="pt-BR" sz="3200" dirty="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Shoji</a:t>
            </a:r>
            <a:endParaRPr lang="pt-BR" sz="3200" dirty="0">
              <a:ln w="0"/>
              <a:solidFill>
                <a:srgbClr val="4D628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51F1860C-D003-728A-AA0D-8F3EB4BF7D06}"/>
              </a:ext>
            </a:extLst>
          </p:cNvPr>
          <p:cNvSpPr/>
          <p:nvPr/>
        </p:nvSpPr>
        <p:spPr>
          <a:xfrm>
            <a:off x="-50688" y="5538947"/>
            <a:ext cx="4613544" cy="73031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 descr="Homem de óculos e camisa azul&#10;&#10;Descrição gerada automaticamente">
            <a:extLst>
              <a:ext uri="{FF2B5EF4-FFF2-40B4-BE49-F238E27FC236}">
                <a16:creationId xmlns:a16="http://schemas.microsoft.com/office/drawing/2014/main" id="{51F8C28F-FF9A-774F-3B28-7AB28B94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0" r="11798"/>
          <a:stretch>
            <a:fillRect/>
          </a:stretch>
        </p:blipFill>
        <p:spPr>
          <a:xfrm>
            <a:off x="5357347" y="1444540"/>
            <a:ext cx="1075348" cy="166442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E71D315D-1DFE-0511-9163-2E98A6D7CB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b="5542"/>
          <a:stretch>
            <a:fillRect/>
          </a:stretch>
        </p:blipFill>
        <p:spPr>
          <a:xfrm>
            <a:off x="7441504" y="1443973"/>
            <a:ext cx="1076166" cy="1664988"/>
          </a:xfrm>
          <a:custGeom>
            <a:avLst/>
            <a:gdLst>
              <a:gd name="connsiteX0" fmla="*/ 375495 w 2343802"/>
              <a:gd name="connsiteY0" fmla="*/ 0 h 3626208"/>
              <a:gd name="connsiteX1" fmla="*/ 1968309 w 2343802"/>
              <a:gd name="connsiteY1" fmla="*/ 0 h 3626208"/>
              <a:gd name="connsiteX2" fmla="*/ 2031889 w 2343802"/>
              <a:gd name="connsiteY2" fmla="*/ 6410 h 3626208"/>
              <a:gd name="connsiteX3" fmla="*/ 2335867 w 2343802"/>
              <a:gd name="connsiteY3" fmla="*/ 310387 h 3626208"/>
              <a:gd name="connsiteX4" fmla="*/ 2343802 w 2343802"/>
              <a:gd name="connsiteY4" fmla="*/ 389105 h 3626208"/>
              <a:gd name="connsiteX5" fmla="*/ 2343802 w 2343802"/>
              <a:gd name="connsiteY5" fmla="*/ 3235576 h 3626208"/>
              <a:gd name="connsiteX6" fmla="*/ 2335867 w 2343802"/>
              <a:gd name="connsiteY6" fmla="*/ 3314294 h 3626208"/>
              <a:gd name="connsiteX7" fmla="*/ 1953161 w 2343802"/>
              <a:gd name="connsiteY7" fmla="*/ 3626208 h 3626208"/>
              <a:gd name="connsiteX8" fmla="*/ 390642 w 2343802"/>
              <a:gd name="connsiteY8" fmla="*/ 3626208 h 3626208"/>
              <a:gd name="connsiteX9" fmla="*/ 0 w 2343802"/>
              <a:gd name="connsiteY9" fmla="*/ 3235566 h 3626208"/>
              <a:gd name="connsiteX10" fmla="*/ 0 w 2343802"/>
              <a:gd name="connsiteY10" fmla="*/ 389115 h 3626208"/>
              <a:gd name="connsiteX11" fmla="*/ 311914 w 2343802"/>
              <a:gd name="connsiteY11" fmla="*/ 6410 h 36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3802" h="3626208">
                <a:moveTo>
                  <a:pt x="375495" y="0"/>
                </a:moveTo>
                <a:lnTo>
                  <a:pt x="1968309" y="0"/>
                </a:lnTo>
                <a:lnTo>
                  <a:pt x="2031889" y="6410"/>
                </a:lnTo>
                <a:cubicBezTo>
                  <a:pt x="2184468" y="37632"/>
                  <a:pt x="2304644" y="157808"/>
                  <a:pt x="2335867" y="310387"/>
                </a:cubicBezTo>
                <a:lnTo>
                  <a:pt x="2343802" y="389105"/>
                </a:lnTo>
                <a:lnTo>
                  <a:pt x="2343802" y="3235576"/>
                </a:lnTo>
                <a:lnTo>
                  <a:pt x="2335867" y="3314294"/>
                </a:lnTo>
                <a:cubicBezTo>
                  <a:pt x="2299441" y="3492304"/>
                  <a:pt x="2141939" y="3626208"/>
                  <a:pt x="1953161" y="3626208"/>
                </a:cubicBezTo>
                <a:lnTo>
                  <a:pt x="390642" y="3626208"/>
                </a:lnTo>
                <a:cubicBezTo>
                  <a:pt x="174896" y="3626208"/>
                  <a:pt x="0" y="3451312"/>
                  <a:pt x="0" y="3235566"/>
                </a:cubicBezTo>
                <a:lnTo>
                  <a:pt x="0" y="389115"/>
                </a:lnTo>
                <a:cubicBezTo>
                  <a:pt x="0" y="200337"/>
                  <a:pt x="133905" y="42835"/>
                  <a:pt x="311914" y="6410"/>
                </a:cubicBezTo>
                <a:close/>
              </a:path>
            </a:pathLst>
          </a:custGeom>
        </p:spPr>
      </p:pic>
      <p:pic>
        <p:nvPicPr>
          <p:cNvPr id="3" name="Imagem 2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D9EAA4B4-F350-64EE-A0A8-69AF32AC48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9" r="12684"/>
          <a:stretch>
            <a:fillRect/>
          </a:stretch>
        </p:blipFill>
        <p:spPr>
          <a:xfrm>
            <a:off x="9440155" y="1444538"/>
            <a:ext cx="1074616" cy="1663290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6" name="Imagem 5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1549D146-CEA2-5F10-4A79-1AFDA4B55F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6" t="3065" r="247"/>
          <a:stretch>
            <a:fillRect/>
          </a:stretch>
        </p:blipFill>
        <p:spPr>
          <a:xfrm>
            <a:off x="7441504" y="3268724"/>
            <a:ext cx="1076166" cy="1665686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9" name="Imagem 8" descr="Visualização da imagem">
            <a:extLst>
              <a:ext uri="{FF2B5EF4-FFF2-40B4-BE49-F238E27FC236}">
                <a16:creationId xmlns:a16="http://schemas.microsoft.com/office/drawing/2014/main" id="{6491C252-6751-8982-5E0C-8C94A8A9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0985" r="10603"/>
          <a:stretch>
            <a:fillRect/>
          </a:stretch>
        </p:blipFill>
        <p:spPr bwMode="auto">
          <a:xfrm>
            <a:off x="5322245" y="3269922"/>
            <a:ext cx="1110450" cy="1718752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E618201-7B51-77E4-273B-FB17DDA6921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0233" t="1960" r="6965" b="1960"/>
          <a:stretch>
            <a:fillRect/>
          </a:stretch>
        </p:blipFill>
        <p:spPr>
          <a:xfrm>
            <a:off x="9440156" y="3270556"/>
            <a:ext cx="1074616" cy="1662588"/>
          </a:xfrm>
          <a:custGeom>
            <a:avLst/>
            <a:gdLst>
              <a:gd name="connsiteX0" fmla="*/ 144969 w 869795"/>
              <a:gd name="connsiteY0" fmla="*/ 0 h 1345701"/>
              <a:gd name="connsiteX1" fmla="*/ 724826 w 869795"/>
              <a:gd name="connsiteY1" fmla="*/ 0 h 1345701"/>
              <a:gd name="connsiteX2" fmla="*/ 869795 w 869795"/>
              <a:gd name="connsiteY2" fmla="*/ 144969 h 1345701"/>
              <a:gd name="connsiteX3" fmla="*/ 869795 w 869795"/>
              <a:gd name="connsiteY3" fmla="*/ 1200732 h 1345701"/>
              <a:gd name="connsiteX4" fmla="*/ 724826 w 869795"/>
              <a:gd name="connsiteY4" fmla="*/ 1345701 h 1345701"/>
              <a:gd name="connsiteX5" fmla="*/ 144969 w 869795"/>
              <a:gd name="connsiteY5" fmla="*/ 1345701 h 1345701"/>
              <a:gd name="connsiteX6" fmla="*/ 0 w 869795"/>
              <a:gd name="connsiteY6" fmla="*/ 1200732 h 1345701"/>
              <a:gd name="connsiteX7" fmla="*/ 0 w 869795"/>
              <a:gd name="connsiteY7" fmla="*/ 144969 h 1345701"/>
              <a:gd name="connsiteX8" fmla="*/ 144969 w 869795"/>
              <a:gd name="connsiteY8" fmla="*/ 0 h 134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795" h="1345701">
                <a:moveTo>
                  <a:pt x="144969" y="0"/>
                </a:moveTo>
                <a:lnTo>
                  <a:pt x="724826" y="0"/>
                </a:lnTo>
                <a:cubicBezTo>
                  <a:pt x="804890" y="0"/>
                  <a:pt x="869795" y="64905"/>
                  <a:pt x="869795" y="144969"/>
                </a:cubicBezTo>
                <a:lnTo>
                  <a:pt x="869795" y="1200732"/>
                </a:lnTo>
                <a:cubicBezTo>
                  <a:pt x="869795" y="1280796"/>
                  <a:pt x="804890" y="1345701"/>
                  <a:pt x="724826" y="1345701"/>
                </a:cubicBezTo>
                <a:lnTo>
                  <a:pt x="144969" y="1345701"/>
                </a:lnTo>
                <a:cubicBezTo>
                  <a:pt x="64905" y="1345701"/>
                  <a:pt x="0" y="1280796"/>
                  <a:pt x="0" y="1200732"/>
                </a:cubicBezTo>
                <a:lnTo>
                  <a:pt x="0" y="144969"/>
                </a:lnTo>
                <a:cubicBezTo>
                  <a:pt x="0" y="64905"/>
                  <a:pt x="64905" y="0"/>
                  <a:pt x="144969" y="0"/>
                </a:cubicBezTo>
                <a:close/>
              </a:path>
            </a:pathLst>
          </a:cu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A3F069-F3F0-BC1C-BDF5-C8EDAF5F3ABD}"/>
              </a:ext>
            </a:extLst>
          </p:cNvPr>
          <p:cNvSpPr txBox="1"/>
          <p:nvPr/>
        </p:nvSpPr>
        <p:spPr>
          <a:xfrm>
            <a:off x="250880" y="2820024"/>
            <a:ext cx="3952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Arthur </a:t>
            </a:r>
            <a:r>
              <a:rPr lang="pt-BR" dirty="0" err="1"/>
              <a:t>Wolfresgrun</a:t>
            </a:r>
            <a:r>
              <a:rPr lang="pt-BR" dirty="0"/>
              <a:t>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76F98BF-7428-EBBD-8352-387A69E58BC6}"/>
              </a:ext>
            </a:extLst>
          </p:cNvPr>
          <p:cNvSpPr txBox="1"/>
          <p:nvPr/>
        </p:nvSpPr>
        <p:spPr>
          <a:xfrm>
            <a:off x="236621" y="3529766"/>
            <a:ext cx="32198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Giulia Carmona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454C99-921C-E59D-EE13-5A018870BE8C}"/>
              </a:ext>
            </a:extLst>
          </p:cNvPr>
          <p:cNvSpPr txBox="1"/>
          <p:nvPr/>
        </p:nvSpPr>
        <p:spPr>
          <a:xfrm>
            <a:off x="236621" y="4973194"/>
            <a:ext cx="4326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Guilherme Gonçalves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56238C0-AC51-18FF-1D75-E528F84D545B}"/>
              </a:ext>
            </a:extLst>
          </p:cNvPr>
          <p:cNvSpPr txBox="1"/>
          <p:nvPr/>
        </p:nvSpPr>
        <p:spPr>
          <a:xfrm>
            <a:off x="262492" y="4251480"/>
            <a:ext cx="366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2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defRPr>
            </a:lvl1pPr>
          </a:lstStyle>
          <a:p>
            <a:r>
              <a:rPr lang="pt-BR" dirty="0"/>
              <a:t>Marcelo Souza</a:t>
            </a:r>
          </a:p>
        </p:txBody>
      </p:sp>
    </p:spTree>
    <p:extLst>
      <p:ext uri="{BB962C8B-B14F-4D97-AF65-F5344CB8AC3E}">
        <p14:creationId xmlns:p14="http://schemas.microsoft.com/office/powerpoint/2010/main" val="1345186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5486400" cy="45719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52239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TV CORPORATIVA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355B9EA-C9B8-36B8-5819-3AD70D35011D}"/>
              </a:ext>
            </a:extLst>
          </p:cNvPr>
          <p:cNvSpPr txBox="1"/>
          <p:nvPr/>
        </p:nvSpPr>
        <p:spPr>
          <a:xfrm rot="16200000">
            <a:off x="9956898" y="3013501"/>
            <a:ext cx="339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CONTEXTO</a:t>
            </a:r>
          </a:p>
        </p:txBody>
      </p:sp>
      <p:pic>
        <p:nvPicPr>
          <p:cNvPr id="7" name="Imagem 6" descr="Diagrama&#10;&#10;Descrição gerada automaticamente">
            <a:extLst>
              <a:ext uri="{FF2B5EF4-FFF2-40B4-BE49-F238E27FC236}">
                <a16:creationId xmlns:a16="http://schemas.microsoft.com/office/drawing/2014/main" id="{B04D1066-B52F-4EB6-0B55-A8D8BBE633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154" y="122214"/>
            <a:ext cx="4632166" cy="655402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89358392-3B7D-9F05-8E0C-488E7D3411F6}"/>
              </a:ext>
            </a:extLst>
          </p:cNvPr>
          <p:cNvSpPr txBox="1"/>
          <p:nvPr/>
        </p:nvSpPr>
        <p:spPr>
          <a:xfrm>
            <a:off x="475488" y="2487168"/>
            <a:ext cx="43616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Nossa empresa trabalha com sustentação de software de </a:t>
            </a:r>
            <a:r>
              <a:rPr lang="pt-BR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TV Corporativa, ou Mural Digital, é um canal de Comunicação Interna que consiste em telas instaladas dentro da empresa.</a:t>
            </a:r>
          </a:p>
          <a:p>
            <a:pPr algn="l"/>
            <a:endParaRPr lang="pt-BR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/>
            <a:r>
              <a:rPr lang="pt-BR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Elas ficam expostas continuamente aos colaboradores e são espalhadas em lugares estratégicos.</a:t>
            </a:r>
            <a:endParaRPr lang="pt-BR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algn="l" fontAlgn="base"/>
            <a:endParaRPr lang="pt-BR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 fontAlgn="base"/>
            <a:r>
              <a:rPr lang="pt-BR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 objetivo é melhorar a comunicação interna da empresa oferecendo aos colaboradores um conteúdo mais atrativo, segmentado, assertivo e de fácil acesso.</a:t>
            </a:r>
            <a:endParaRPr lang="pt-BR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D544CEF-EEF8-1CFE-5515-F7113913F975}"/>
              </a:ext>
            </a:extLst>
          </p:cNvPr>
          <p:cNvSpPr txBox="1"/>
          <p:nvPr/>
        </p:nvSpPr>
        <p:spPr>
          <a:xfrm rot="16200000">
            <a:off x="10854608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</p:spTree>
    <p:extLst>
      <p:ext uri="{BB962C8B-B14F-4D97-AF65-F5344CB8AC3E}">
        <p14:creationId xmlns:p14="http://schemas.microsoft.com/office/powerpoint/2010/main" val="261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tângulo 32">
            <a:extLst>
              <a:ext uri="{FF2B5EF4-FFF2-40B4-BE49-F238E27FC236}">
                <a16:creationId xmlns:a16="http://schemas.microsoft.com/office/drawing/2014/main" id="{B32ECD63-CBA6-3E16-27E8-F1743A2EB1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6164A5A-CAE4-1475-15C1-823E0D1A7261}"/>
              </a:ext>
            </a:extLst>
          </p:cNvPr>
          <p:cNvSpPr/>
          <p:nvPr/>
        </p:nvSpPr>
        <p:spPr>
          <a:xfrm>
            <a:off x="5470343" y="1571100"/>
            <a:ext cx="1054100" cy="426749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CF49CDCD-C7C1-DD96-8505-D4E3269228BA}"/>
              </a:ext>
            </a:extLst>
          </p:cNvPr>
          <p:cNvSpPr/>
          <p:nvPr/>
        </p:nvSpPr>
        <p:spPr>
          <a:xfrm>
            <a:off x="6652562" y="1190246"/>
            <a:ext cx="1054100" cy="50292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B4BE202-EECA-D44C-7BB3-A1932BA1E753}"/>
              </a:ext>
            </a:extLst>
          </p:cNvPr>
          <p:cNvSpPr/>
          <p:nvPr/>
        </p:nvSpPr>
        <p:spPr>
          <a:xfrm>
            <a:off x="7834781" y="1353059"/>
            <a:ext cx="1054100" cy="462280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4CF317D-0D78-EE11-0308-1E607C55E0EC}"/>
              </a:ext>
            </a:extLst>
          </p:cNvPr>
          <p:cNvSpPr/>
          <p:nvPr/>
        </p:nvSpPr>
        <p:spPr>
          <a:xfrm>
            <a:off x="9017000" y="1071372"/>
            <a:ext cx="1054100" cy="518617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718451A5-122A-A583-8D43-6D8AD8BBFCA5}"/>
              </a:ext>
            </a:extLst>
          </p:cNvPr>
          <p:cNvSpPr/>
          <p:nvPr/>
        </p:nvSpPr>
        <p:spPr>
          <a:xfrm>
            <a:off x="10199219" y="1676109"/>
            <a:ext cx="1054100" cy="406400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9" name="Imagem 38" descr="Tela de computador com jogo&#10;&#10;Descrição gerada automaticamente com confiança média">
            <a:extLst>
              <a:ext uri="{FF2B5EF4-FFF2-40B4-BE49-F238E27FC236}">
                <a16:creationId xmlns:a16="http://schemas.microsoft.com/office/drawing/2014/main" id="{1107AEB5-568F-60DA-5435-A161BD33CA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5061510"/>
            <a:ext cx="900000" cy="900000"/>
          </a:xfrm>
          <a:prstGeom prst="ellipse">
            <a:avLst/>
          </a:prstGeom>
        </p:spPr>
      </p:pic>
      <p:pic>
        <p:nvPicPr>
          <p:cNvPr id="41" name="Imagem 40" descr="Uma imagem contendo pessoa, no interior, homem, em pé&#10;&#10;Descrição gerada automaticamente">
            <a:extLst>
              <a:ext uri="{FF2B5EF4-FFF2-40B4-BE49-F238E27FC236}">
                <a16:creationId xmlns:a16="http://schemas.microsoft.com/office/drawing/2014/main" id="{083F245A-B21F-C63D-F1E0-41F53B90B4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6319859"/>
            <a:ext cx="900000" cy="900000"/>
          </a:xfrm>
          <a:prstGeom prst="ellipse">
            <a:avLst/>
          </a:prstGeom>
        </p:spPr>
      </p:pic>
      <p:pic>
        <p:nvPicPr>
          <p:cNvPr id="43" name="Imagem 42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95979CD-264F-7E26-EC3D-F6B9D90894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794062" y="2903161"/>
            <a:ext cx="1800000" cy="1800000"/>
          </a:xfrm>
          <a:prstGeom prst="ellipse">
            <a:avLst/>
          </a:prstGeom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498D9000-0931-299F-180D-4E84EAB74F9A}"/>
              </a:ext>
            </a:extLst>
          </p:cNvPr>
          <p:cNvSpPr txBox="1"/>
          <p:nvPr/>
        </p:nvSpPr>
        <p:spPr>
          <a:xfrm rot="16200000">
            <a:off x="10044046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  <p:pic>
        <p:nvPicPr>
          <p:cNvPr id="45" name="Imagem 4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130A8457-592C-4556-A771-635EBCCC2B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48" name="CaixaDeTexto 47">
            <a:extLst>
              <a:ext uri="{FF2B5EF4-FFF2-40B4-BE49-F238E27FC236}">
                <a16:creationId xmlns:a16="http://schemas.microsoft.com/office/drawing/2014/main" id="{08D9EA9F-C6E4-0B17-3FE1-561D23B1C2D3}"/>
              </a:ext>
            </a:extLst>
          </p:cNvPr>
          <p:cNvSpPr txBox="1"/>
          <p:nvPr/>
        </p:nvSpPr>
        <p:spPr>
          <a:xfrm>
            <a:off x="2594062" y="3213046"/>
            <a:ext cx="2627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>
                <a:solidFill>
                  <a:schemeClr val="bg1"/>
                </a:solidFill>
                <a:latin typeface="Aptos Black" panose="020B0004020202020204" pitchFamily="34" charset="0"/>
              </a:rPr>
              <a:t>INTERRUPÇÃO</a:t>
            </a:r>
          </a:p>
        </p:txBody>
      </p:sp>
      <p:cxnSp>
        <p:nvCxnSpPr>
          <p:cNvPr id="51" name="Conector de Seta Reta 50">
            <a:extLst>
              <a:ext uri="{FF2B5EF4-FFF2-40B4-BE49-F238E27FC236}">
                <a16:creationId xmlns:a16="http://schemas.microsoft.com/office/drawing/2014/main" id="{BCEC1829-13D8-584F-B48C-982C19C02476}"/>
              </a:ext>
            </a:extLst>
          </p:cNvPr>
          <p:cNvCxnSpPr/>
          <p:nvPr/>
        </p:nvCxnSpPr>
        <p:spPr>
          <a:xfrm>
            <a:off x="2594062" y="3803161"/>
            <a:ext cx="2627317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prstDash val="dash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7BD68508-6E67-BAA2-C4D0-477D10FFBA4F}"/>
              </a:ext>
            </a:extLst>
          </p:cNvPr>
          <p:cNvSpPr txBox="1"/>
          <p:nvPr/>
        </p:nvSpPr>
        <p:spPr>
          <a:xfrm>
            <a:off x="2666150" y="4099262"/>
            <a:ext cx="2476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>
                <a:solidFill>
                  <a:schemeClr val="bg1"/>
                </a:solidFill>
                <a:effectLst/>
                <a:ea typeface="Arial" panose="020B0604020202020204" pitchFamily="34" charset="0"/>
              </a:rPr>
              <a:t>O player interrompe a apresentação de conteúdos ao perder a conexão com a internet.</a:t>
            </a:r>
            <a:endParaRPr lang="pt-BR" sz="2800">
              <a:solidFill>
                <a:schemeClr val="bg1"/>
              </a:solidFill>
            </a:endParaRP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84D133EC-2D02-9783-6197-70C26A10CCCE}"/>
              </a:ext>
            </a:extLst>
          </p:cNvPr>
          <p:cNvSpPr txBox="1"/>
          <p:nvPr/>
        </p:nvSpPr>
        <p:spPr>
          <a:xfrm>
            <a:off x="-2807662" y="3020743"/>
            <a:ext cx="2663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Aptos Black" panose="020B0004020202020204" pitchFamily="34" charset="0"/>
              </a:rPr>
              <a:t>DESCONFIGURAÇÃO</a:t>
            </a:r>
          </a:p>
        </p:txBody>
      </p:sp>
    </p:spTree>
    <p:extLst>
      <p:ext uri="{BB962C8B-B14F-4D97-AF65-F5344CB8AC3E}">
        <p14:creationId xmlns:p14="http://schemas.microsoft.com/office/powerpoint/2010/main" val="3854623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C5A60C63-184A-B2C2-9742-912E1DCE01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4559FAC-BE8F-293C-AE4C-C00901C54015}"/>
              </a:ext>
            </a:extLst>
          </p:cNvPr>
          <p:cNvSpPr/>
          <p:nvPr/>
        </p:nvSpPr>
        <p:spPr>
          <a:xfrm>
            <a:off x="5470343" y="1321236"/>
            <a:ext cx="1054100" cy="48678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084B565-084B-EA10-75F1-6DCE3657B5D2}"/>
              </a:ext>
            </a:extLst>
          </p:cNvPr>
          <p:cNvSpPr/>
          <p:nvPr/>
        </p:nvSpPr>
        <p:spPr>
          <a:xfrm>
            <a:off x="6652562" y="1803909"/>
            <a:ext cx="1054100" cy="390245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EF76D739-A02C-CA85-1CDC-15DF2122DD63}"/>
              </a:ext>
            </a:extLst>
          </p:cNvPr>
          <p:cNvSpPr/>
          <p:nvPr/>
        </p:nvSpPr>
        <p:spPr>
          <a:xfrm>
            <a:off x="7834781" y="1321236"/>
            <a:ext cx="1054100" cy="48678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3CC2641F-0E6F-C23A-7B1C-EE513B86AD36}"/>
              </a:ext>
            </a:extLst>
          </p:cNvPr>
          <p:cNvSpPr/>
          <p:nvPr/>
        </p:nvSpPr>
        <p:spPr>
          <a:xfrm>
            <a:off x="9017000" y="1811220"/>
            <a:ext cx="1054100" cy="388783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5227E26-7907-5FA0-6BDF-AC3E848800F6}"/>
              </a:ext>
            </a:extLst>
          </p:cNvPr>
          <p:cNvSpPr/>
          <p:nvPr/>
        </p:nvSpPr>
        <p:spPr>
          <a:xfrm>
            <a:off x="10199219" y="2283007"/>
            <a:ext cx="1054100" cy="294425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6" name="Imagem 25" descr="Tela de computador com jogo&#10;&#10;Descrição gerada automaticamente com confiança média">
            <a:extLst>
              <a:ext uri="{FF2B5EF4-FFF2-40B4-BE49-F238E27FC236}">
                <a16:creationId xmlns:a16="http://schemas.microsoft.com/office/drawing/2014/main" id="{7E1C4975-FB6B-B09A-6FAD-394C6E1243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794062" y="2529000"/>
            <a:ext cx="1800000" cy="1800000"/>
          </a:xfrm>
          <a:prstGeom prst="ellipse">
            <a:avLst/>
          </a:prstGeom>
        </p:spPr>
      </p:pic>
      <p:pic>
        <p:nvPicPr>
          <p:cNvPr id="27" name="Imagem 26" descr="Uma imagem contendo pessoa, no interior, homem, em pé&#10;&#10;Descrição gerada automaticamente">
            <a:extLst>
              <a:ext uri="{FF2B5EF4-FFF2-40B4-BE49-F238E27FC236}">
                <a16:creationId xmlns:a16="http://schemas.microsoft.com/office/drawing/2014/main" id="{24E39CD1-8FA4-205E-6B32-B2D3561B3BE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4763730"/>
            <a:ext cx="900000" cy="900000"/>
          </a:xfrm>
          <a:prstGeom prst="ellipse">
            <a:avLst/>
          </a:prstGeom>
        </p:spPr>
      </p:pic>
      <p:pic>
        <p:nvPicPr>
          <p:cNvPr id="28" name="Imagem 27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C9447128-F119-9274-D8CE-51356371FF1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1194271"/>
            <a:ext cx="900000" cy="900000"/>
          </a:xfrm>
          <a:prstGeom prst="ellipse">
            <a:avLst/>
          </a:prstGeom>
        </p:spPr>
      </p:pic>
      <p:pic>
        <p:nvPicPr>
          <p:cNvPr id="29" name="Imagem 28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455F56C2-CD20-8F6F-3AA5-F8B238B00D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073CA453-9D93-93AA-B8C1-B4E296D6EDA7}"/>
              </a:ext>
            </a:extLst>
          </p:cNvPr>
          <p:cNvSpPr txBox="1"/>
          <p:nvPr/>
        </p:nvSpPr>
        <p:spPr>
          <a:xfrm rot="16200000">
            <a:off x="10044046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7D4658-7837-46DC-5351-F69D2F100AB4}"/>
              </a:ext>
            </a:extLst>
          </p:cNvPr>
          <p:cNvSpPr txBox="1"/>
          <p:nvPr/>
        </p:nvSpPr>
        <p:spPr>
          <a:xfrm>
            <a:off x="2643453" y="3020743"/>
            <a:ext cx="2663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Aptos Black" panose="020B0004020202020204" pitchFamily="34" charset="0"/>
              </a:rPr>
              <a:t>DESCONFIGURAÇÃO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6935818A-80BE-6721-E51C-6CC89009031F}"/>
              </a:ext>
            </a:extLst>
          </p:cNvPr>
          <p:cNvCxnSpPr/>
          <p:nvPr/>
        </p:nvCxnSpPr>
        <p:spPr>
          <a:xfrm>
            <a:off x="2590741" y="3428999"/>
            <a:ext cx="2627317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prstDash val="dash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DE410323-57A3-57BA-A82D-6B6604417E24}"/>
              </a:ext>
            </a:extLst>
          </p:cNvPr>
          <p:cNvSpPr txBox="1"/>
          <p:nvPr/>
        </p:nvSpPr>
        <p:spPr>
          <a:xfrm>
            <a:off x="2643453" y="3491041"/>
            <a:ext cx="2476500" cy="190353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  <a:buSzPts val="1000"/>
              <a:tabLst>
                <a:tab pos="457200" algn="l"/>
              </a:tabLst>
            </a:pPr>
            <a:r>
              <a:rPr lang="pt-BR" sz="1600">
                <a:solidFill>
                  <a:schemeClr val="bg1"/>
                </a:solidFill>
                <a:effectLst/>
                <a:ea typeface="Arial" panose="020B0604020202020204" pitchFamily="34" charset="0"/>
              </a:rPr>
              <a:t>Alterações indevidas na configuração da área de reprodução de vídeo, resultando em distorções ou perda </a:t>
            </a:r>
            <a:r>
              <a:rPr lang="pt-BR" sz="1600">
                <a:solidFill>
                  <a:schemeClr val="bg1"/>
                </a:solidFill>
                <a:ea typeface="Arial" panose="020B0604020202020204" pitchFamily="34" charset="0"/>
              </a:rPr>
              <a:t> </a:t>
            </a:r>
            <a:r>
              <a:rPr lang="pt-BR" sz="1600">
                <a:solidFill>
                  <a:schemeClr val="bg1"/>
                </a:solidFill>
                <a:effectLst/>
                <a:ea typeface="Arial" panose="020B0604020202020204" pitchFamily="34" charset="0"/>
              </a:rPr>
              <a:t>de visualização.</a:t>
            </a:r>
            <a:endParaRPr lang="pt-BR" sz="160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935D3EAA-E3B0-A1E5-CD91-8097F853A3F6}"/>
              </a:ext>
            </a:extLst>
          </p:cNvPr>
          <p:cNvSpPr txBox="1"/>
          <p:nvPr/>
        </p:nvSpPr>
        <p:spPr>
          <a:xfrm>
            <a:off x="-3035022" y="3111882"/>
            <a:ext cx="2826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>
                <a:solidFill>
                  <a:schemeClr val="bg1"/>
                </a:solidFill>
                <a:latin typeface="Aptos Black" panose="020B0004020202020204" pitchFamily="34" charset="0"/>
              </a:rPr>
              <a:t>FALHA AO INICIAR</a:t>
            </a:r>
          </a:p>
        </p:txBody>
      </p:sp>
    </p:spTree>
    <p:extLst>
      <p:ext uri="{BB962C8B-B14F-4D97-AF65-F5344CB8AC3E}">
        <p14:creationId xmlns:p14="http://schemas.microsoft.com/office/powerpoint/2010/main" val="3752834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8EE90E01C1554D81095FA0DFA567B7" ma:contentTypeVersion="8" ma:contentTypeDescription="Create a new document." ma:contentTypeScope="" ma:versionID="4c7c2512480fcbdf10aa308ba77e40b2">
  <xsd:schema xmlns:xsd="http://www.w3.org/2001/XMLSchema" xmlns:xs="http://www.w3.org/2001/XMLSchema" xmlns:p="http://schemas.microsoft.com/office/2006/metadata/properties" xmlns:ns3="3e7a52f9-5c66-44a9-86f3-38766607b952" xmlns:ns4="bba0be46-aa14-4462-94e7-e7f5e4df92a1" targetNamespace="http://schemas.microsoft.com/office/2006/metadata/properties" ma:root="true" ma:fieldsID="ffece39dce3b4599515f210d9293cd92" ns3:_="" ns4:_="">
    <xsd:import namespace="3e7a52f9-5c66-44a9-86f3-38766607b952"/>
    <xsd:import namespace="bba0be46-aa14-4462-94e7-e7f5e4df92a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7a52f9-5c66-44a9-86f3-38766607b9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a0be46-aa14-4462-94e7-e7f5e4df92a1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e7a52f9-5c66-44a9-86f3-38766607b952" xsi:nil="true"/>
  </documentManagement>
</p:properties>
</file>

<file path=customXml/itemProps1.xml><?xml version="1.0" encoding="utf-8"?>
<ds:datastoreItem xmlns:ds="http://schemas.openxmlformats.org/officeDocument/2006/customXml" ds:itemID="{1AC298F1-41E3-4CBF-9C4D-A688CE7B78D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FD40907-D626-479E-A0FF-2A660D5F3ADB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3e7a52f9-5c66-44a9-86f3-38766607b952"/>
    <ds:schemaRef ds:uri="bba0be46-aa14-4462-94e7-e7f5e4df92a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1007BA0-43DC-4386-9A31-21565884D9FD}">
  <ds:schemaRefs>
    <ds:schemaRef ds:uri="http://purl.org/dc/dcmitype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bba0be46-aa14-4462-94e7-e7f5e4df92a1"/>
    <ds:schemaRef ds:uri="http://schemas.openxmlformats.org/package/2006/metadata/core-properties"/>
    <ds:schemaRef ds:uri="3e7a52f9-5c66-44a9-86f3-38766607b952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1920</TotalTime>
  <Words>296</Words>
  <Application>Microsoft Office PowerPoint</Application>
  <PresentationFormat>Widescreen</PresentationFormat>
  <Paragraphs>123</Paragraphs>
  <Slides>28</Slides>
  <Notes>19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6" baseType="lpstr">
      <vt:lpstr>Aptos</vt:lpstr>
      <vt:lpstr>Aptos Black</vt:lpstr>
      <vt:lpstr>Aptos Display</vt:lpstr>
      <vt:lpstr>Arial</vt:lpstr>
      <vt:lpstr>Calibri</vt:lpstr>
      <vt:lpstr>Segoe UI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MARCELO DE ARAUJO FERREIRA DE SOUZA .</dc:creator>
  <cp:lastModifiedBy>MARCELO DE ARAUJO FERREIRA DE SOUZA .</cp:lastModifiedBy>
  <cp:revision>18</cp:revision>
  <dcterms:created xsi:type="dcterms:W3CDTF">2024-03-14T23:31:26Z</dcterms:created>
  <dcterms:modified xsi:type="dcterms:W3CDTF">2024-06-12T00:21:15Z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0x010100678EE90E01C1554D81095FA0DFA567B7</vt:lpwstr>
  </property>
</Properties>
</file>

<file path=docProps/thumbnail.jpeg>
</file>